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7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67" r:id="rId9"/>
    <p:sldId id="268" r:id="rId10"/>
    <p:sldId id="270" r:id="rId11"/>
    <p:sldId id="274" r:id="rId12"/>
    <p:sldId id="407" r:id="rId13"/>
    <p:sldId id="402" r:id="rId14"/>
    <p:sldId id="259" r:id="rId15"/>
    <p:sldId id="405" r:id="rId16"/>
    <p:sldId id="404" r:id="rId17"/>
    <p:sldId id="408" r:id="rId18"/>
    <p:sldId id="421" r:id="rId19"/>
    <p:sldId id="425" r:id="rId20"/>
    <p:sldId id="422" r:id="rId21"/>
    <p:sldId id="258" r:id="rId22"/>
    <p:sldId id="353" r:id="rId23"/>
    <p:sldId id="426" r:id="rId24"/>
    <p:sldId id="410" r:id="rId25"/>
    <p:sldId id="411" r:id="rId26"/>
    <p:sldId id="418" r:id="rId27"/>
    <p:sldId id="440" r:id="rId28"/>
    <p:sldId id="438" r:id="rId29"/>
    <p:sldId id="439" r:id="rId30"/>
    <p:sldId id="419" r:id="rId31"/>
    <p:sldId id="437" r:id="rId32"/>
    <p:sldId id="420" r:id="rId33"/>
    <p:sldId id="441" r:id="rId34"/>
    <p:sldId id="442" r:id="rId35"/>
    <p:sldId id="443" r:id="rId36"/>
    <p:sldId id="427" r:id="rId37"/>
    <p:sldId id="428" r:id="rId38"/>
    <p:sldId id="423" r:id="rId39"/>
    <p:sldId id="429" r:id="rId40"/>
    <p:sldId id="430" r:id="rId41"/>
    <p:sldId id="431" r:id="rId42"/>
    <p:sldId id="432" r:id="rId43"/>
    <p:sldId id="433" r:id="rId44"/>
    <p:sldId id="401" r:id="rId45"/>
    <p:sldId id="424" r:id="rId4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268"/>
            <p14:sldId id="270"/>
            <p14:sldId id="274"/>
          </p14:sldIdLst>
        </p14:section>
        <p14:section name="UI(사용자 경험을 반영해서)" id="{E56F9886-BA4A-43E5-BE15-B16F3172927E}">
          <p14:sldIdLst>
            <p14:sldId id="407"/>
            <p14:sldId id="402"/>
            <p14:sldId id="259"/>
            <p14:sldId id="405"/>
            <p14:sldId id="404"/>
            <p14:sldId id="408"/>
            <p14:sldId id="421"/>
            <p14:sldId id="425"/>
            <p14:sldId id="422"/>
            <p14:sldId id="258"/>
            <p14:sldId id="353"/>
            <p14:sldId id="426"/>
            <p14:sldId id="410"/>
            <p14:sldId id="411"/>
            <p14:sldId id="418"/>
            <p14:sldId id="440"/>
            <p14:sldId id="438"/>
            <p14:sldId id="439"/>
            <p14:sldId id="419"/>
            <p14:sldId id="437"/>
            <p14:sldId id="420"/>
            <p14:sldId id="441"/>
            <p14:sldId id="442"/>
            <p14:sldId id="443"/>
            <p14:sldId id="427"/>
            <p14:sldId id="428"/>
            <p14:sldId id="423"/>
            <p14:sldId id="429"/>
            <p14:sldId id="430"/>
            <p14:sldId id="431"/>
            <p14:sldId id="432"/>
            <p14:sldId id="433"/>
            <p14:sldId id="401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2" pos="3364" userDrawn="1">
          <p15:clr>
            <a:srgbClr val="A4A3A4"/>
          </p15:clr>
        </p15:guide>
        <p15:guide id="3" orient="horz" pos="120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BDD7EE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2890" autoAdjust="0"/>
  </p:normalViewPr>
  <p:slideViewPr>
    <p:cSldViewPr snapToGrid="0" showGuides="1">
      <p:cViewPr varScale="1">
        <p:scale>
          <a:sx n="91" d="100"/>
          <a:sy n="91" d="100"/>
        </p:scale>
        <p:origin x="102" y="534"/>
      </p:cViewPr>
      <p:guideLst>
        <p:guide pos="3364"/>
        <p:guide orient="horz" pos="12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2019-11-30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분석 </a:t>
            </a:r>
            <a:r>
              <a:rPr lang="en-US" altLang="ko-KR" dirty="0"/>
              <a:t>- </a:t>
            </a:r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1391853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5022497"/>
              </p:ext>
            </p:extLst>
          </p:nvPr>
        </p:nvGraphicFramePr>
        <p:xfrm>
          <a:off x="4740444" y="1391853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놓을 </a:t>
                      </a:r>
                      <a:r>
                        <a:rPr lang="ko-KR" altLang="en-US" sz="1000" dirty="0" err="1"/>
                        <a:t>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한 것으로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1411851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2182474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2553409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3029034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14118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21692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254340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3029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37C98CE1-9D00-4AB8-8790-842C312F5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767605" y="4679134"/>
            <a:ext cx="496818" cy="458815"/>
          </a:xfrm>
          <a:prstGeom prst="rect">
            <a:avLst/>
          </a:prstGeom>
        </p:spPr>
      </p:pic>
      <p:pic>
        <p:nvPicPr>
          <p:cNvPr id="19" name="그림 18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37616F-9339-4D99-BF8D-10C77E48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256626" y="4675936"/>
            <a:ext cx="485777" cy="458815"/>
          </a:xfrm>
          <a:prstGeom prst="rect">
            <a:avLst/>
          </a:prstGeom>
        </p:spPr>
      </p:pic>
      <p:pic>
        <p:nvPicPr>
          <p:cNvPr id="20" name="그림 19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941686D-17BE-4D82-ABB4-2C11AE89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443626" y="4680365"/>
            <a:ext cx="480256" cy="45881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AE60505-7E79-4195-9D70-57BF13071A5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2363941" y="3360552"/>
            <a:ext cx="1280396" cy="1359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FDE2B1A-0882-4E34-AF85-91CF4FABD8A7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1030688" y="3385296"/>
            <a:ext cx="1279165" cy="1308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DCAE4A1-0C1C-41B0-9947-35E0980F6D70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16200000" flipH="1">
            <a:off x="1774037" y="3950457"/>
            <a:ext cx="1275967" cy="1749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6EA9A7-5F75-43E7-947D-DE695231C476}"/>
              </a:ext>
            </a:extLst>
          </p:cNvPr>
          <p:cNvSpPr txBox="1"/>
          <p:nvPr/>
        </p:nvSpPr>
        <p:spPr>
          <a:xfrm>
            <a:off x="3291780" y="515417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E176B-16B9-4584-A362-F77546ADBBFE}"/>
              </a:ext>
            </a:extLst>
          </p:cNvPr>
          <p:cNvSpPr txBox="1"/>
          <p:nvPr/>
        </p:nvSpPr>
        <p:spPr>
          <a:xfrm>
            <a:off x="2093828" y="517135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9C09B-98EA-4759-9185-21E841C0DCAA}"/>
              </a:ext>
            </a:extLst>
          </p:cNvPr>
          <p:cNvSpPr txBox="1"/>
          <p:nvPr/>
        </p:nvSpPr>
        <p:spPr>
          <a:xfrm>
            <a:off x="730724" y="51563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79843-9502-4EBE-A1CD-E8FE1B47FF5E}"/>
              </a:ext>
            </a:extLst>
          </p:cNvPr>
          <p:cNvSpPr txBox="1"/>
          <p:nvPr/>
        </p:nvSpPr>
        <p:spPr>
          <a:xfrm>
            <a:off x="457198" y="5500584"/>
            <a:ext cx="8887487" cy="759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이동 조이스틱 설정으로 통해 원하는 이동 조작 방식을 설정할 수 도 있음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개발사에서 유저의 조작의 편의성을 위해 많은 고민을 했다고 생각함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단점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직접 눌러 보기 전까지 해당 기능이 있는지도 모르고 지나간다는 점</a:t>
            </a:r>
            <a:r>
              <a:rPr lang="en-US" altLang="ko-KR" sz="1000" dirty="0"/>
              <a:t>, </a:t>
            </a:r>
            <a:r>
              <a:rPr lang="ko-KR" altLang="en-US" sz="1000" dirty="0"/>
              <a:t>튜토리얼을 통해 유저에게 해당 기능을 알려줄 필요가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02C5F-BA65-498B-8739-0913A5671FAB}"/>
              </a:ext>
            </a:extLst>
          </p:cNvPr>
          <p:cNvSpPr/>
          <p:nvPr/>
        </p:nvSpPr>
        <p:spPr>
          <a:xfrm>
            <a:off x="2209765" y="3212909"/>
            <a:ext cx="229519" cy="1870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1761834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70715" y="1274545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417734" y="1235761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570715" y="3950137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1073881" y="404104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920901" y="1307160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67533" y="136545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4425766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711390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110C7-09B5-4CC5-A2CA-A790D7BED0B3}"/>
              </a:ext>
            </a:extLst>
          </p:cNvPr>
          <p:cNvSpPr txBox="1"/>
          <p:nvPr/>
        </p:nvSpPr>
        <p:spPr>
          <a:xfrm>
            <a:off x="570715" y="3627364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유저의 이동 조작 방향에 따라 조이스틱 </a:t>
            </a:r>
            <a:r>
              <a:rPr lang="en-US" altLang="ko-KR" sz="1000" dirty="0"/>
              <a:t>Ui</a:t>
            </a:r>
            <a:r>
              <a:rPr lang="ko-KR" altLang="en-US" sz="1000" dirty="0"/>
              <a:t>가 따라 움직이는 형태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7987D-EABB-4144-BBA1-8A78C550C2B0}"/>
              </a:ext>
            </a:extLst>
          </p:cNvPr>
          <p:cNvSpPr txBox="1"/>
          <p:nvPr/>
        </p:nvSpPr>
        <p:spPr>
          <a:xfrm>
            <a:off x="6417734" y="3703916"/>
            <a:ext cx="40062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유저가 조작을 시작하는 지점을 기준으로 이동 조작을 인식하는 형태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44219-B026-4EEB-A813-959AD0411DE7}"/>
              </a:ext>
            </a:extLst>
          </p:cNvPr>
          <p:cNvSpPr txBox="1"/>
          <p:nvPr/>
        </p:nvSpPr>
        <p:spPr>
          <a:xfrm>
            <a:off x="570715" y="6329223"/>
            <a:ext cx="5030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고정된 </a:t>
            </a:r>
            <a:r>
              <a:rPr lang="en-US" altLang="ko-KR" sz="1000" dirty="0"/>
              <a:t>Ui</a:t>
            </a:r>
            <a:r>
              <a:rPr lang="ko-KR" altLang="en-US" sz="1000" dirty="0"/>
              <a:t>가 표시되고 그 지점을 유저가 직접 터치 조작을 활용해 이동 조작을 하는 방식</a:t>
            </a:r>
          </a:p>
        </p:txBody>
      </p:sp>
      <p:pic>
        <p:nvPicPr>
          <p:cNvPr id="19" name="그림 1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35B34AA-6EEC-4FB4-82FA-8F6B93CD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096000" y="4408953"/>
            <a:ext cx="496818" cy="458815"/>
          </a:xfrm>
          <a:prstGeom prst="rect">
            <a:avLst/>
          </a:prstGeom>
        </p:spPr>
      </p:pic>
      <p:pic>
        <p:nvPicPr>
          <p:cNvPr id="20" name="그림 19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2CB8B166-0B02-49F7-89A6-C65248E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848535" y="4408952"/>
            <a:ext cx="485777" cy="458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FB44F4-BBBB-4EB4-85A4-9DAEB2BE3229}"/>
              </a:ext>
            </a:extLst>
          </p:cNvPr>
          <p:cNvSpPr txBox="1"/>
          <p:nvPr/>
        </p:nvSpPr>
        <p:spPr>
          <a:xfrm>
            <a:off x="6096000" y="4963208"/>
            <a:ext cx="5368506" cy="1026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동적</a:t>
            </a:r>
            <a:r>
              <a:rPr lang="en-US" altLang="ko-KR" sz="1400" dirty="0"/>
              <a:t>, </a:t>
            </a:r>
            <a:r>
              <a:rPr lang="ko-KR" altLang="en-US" sz="1400" dirty="0"/>
              <a:t>추적형 조이스틱의 경우 유저가 조작을 하지 않았을 때 화면에 </a:t>
            </a:r>
            <a:r>
              <a:rPr lang="en-US" altLang="ko-KR" sz="1400" dirty="0"/>
              <a:t>UI </a:t>
            </a:r>
            <a:r>
              <a:rPr lang="ko-KR" altLang="en-US" sz="1400" dirty="0"/>
              <a:t>표시가 되지 않음으로 화면 정보를 유저가 얻기 좀 더 쉬워지는 경향이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08C32-FC14-4E0C-A12A-9707827F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87EA5-DDBA-454A-84B3-7E2004F9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기획 </a:t>
            </a:r>
            <a:r>
              <a:rPr lang="en-US" altLang="ko-KR" dirty="0"/>
              <a:t>( </a:t>
            </a:r>
            <a:r>
              <a:rPr lang="ko-KR" altLang="en-US" dirty="0"/>
              <a:t>사용자 경험을 반영해서 기획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22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982A2-1DBE-4C2A-BA19-5CC90B0D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레이어 구조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B0299F6-ED4A-4F0B-AA6B-891B1D85E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989"/>
              </p:ext>
            </p:extLst>
          </p:nvPr>
        </p:nvGraphicFramePr>
        <p:xfrm>
          <a:off x="674913" y="4329900"/>
          <a:ext cx="10842171" cy="1957724"/>
        </p:xfrm>
        <a:graphic>
          <a:graphicData uri="http://schemas.openxmlformats.org/drawingml/2006/table">
            <a:tbl>
              <a:tblPr/>
              <a:tblGrid>
                <a:gridCol w="711570">
                  <a:extLst>
                    <a:ext uri="{9D8B030D-6E8A-4147-A177-3AD203B41FA5}">
                      <a16:colId xmlns:a16="http://schemas.microsoft.com/office/drawing/2014/main" val="3074638593"/>
                    </a:ext>
                  </a:extLst>
                </a:gridCol>
                <a:gridCol w="1717579">
                  <a:extLst>
                    <a:ext uri="{9D8B030D-6E8A-4147-A177-3AD203B41FA5}">
                      <a16:colId xmlns:a16="http://schemas.microsoft.com/office/drawing/2014/main" val="437163289"/>
                    </a:ext>
                  </a:extLst>
                </a:gridCol>
                <a:gridCol w="8413022">
                  <a:extLst>
                    <a:ext uri="{9D8B030D-6E8A-4147-A177-3AD203B41FA5}">
                      <a16:colId xmlns:a16="http://schemas.microsoft.com/office/drawing/2014/main" val="4147755892"/>
                    </a:ext>
                  </a:extLst>
                </a:gridCol>
              </a:tblGrid>
              <a:tr h="35341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01731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013576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681216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884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624"/>
                  </a:ext>
                </a:extLst>
              </a:tr>
            </a:tbl>
          </a:graphicData>
        </a:graphic>
      </p:graphicFrame>
      <p:pic>
        <p:nvPicPr>
          <p:cNvPr id="56" name="그림 55">
            <a:extLst>
              <a:ext uri="{FF2B5EF4-FFF2-40B4-BE49-F238E27FC236}">
                <a16:creationId xmlns:a16="http://schemas.microsoft.com/office/drawing/2014/main" id="{95BABAFA-07F6-4855-B740-CA2D2E08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3" y="1254931"/>
            <a:ext cx="11181033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5246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7507004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Loding_M_Char_01.png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각 단어의 시작은 대문자로 시작하며 줄임말 인 경우 모두 대문자로  표시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번호는 두자리수로 표현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파생 이미지 또는 상태가 없는 경우 번호와 상태를 표기하지 않아도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EB36531-7410-497F-A1F9-0E84C13A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60490" r="87652" b="25854"/>
          <a:stretch/>
        </p:blipFill>
        <p:spPr>
          <a:xfrm>
            <a:off x="10118452" y="2857103"/>
            <a:ext cx="448574" cy="34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994F15-E082-4463-852F-A1BB48D6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25206" r="24996" b="37463"/>
          <a:stretch/>
        </p:blipFill>
        <p:spPr>
          <a:xfrm>
            <a:off x="9612839" y="3331814"/>
            <a:ext cx="1459799" cy="52872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2153B6D-159D-46FE-AE96-BAA17494A79F}"/>
              </a:ext>
            </a:extLst>
          </p:cNvPr>
          <p:cNvGrpSpPr/>
          <p:nvPr/>
        </p:nvGrpSpPr>
        <p:grpSpPr>
          <a:xfrm>
            <a:off x="-2964580" y="3031404"/>
            <a:ext cx="2356866" cy="1118349"/>
            <a:chOff x="1414777" y="4199835"/>
            <a:chExt cx="3631358" cy="17231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7AE21E-5169-4816-B85B-D1A3EBBC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205" y="4235569"/>
              <a:ext cx="3315599" cy="1651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CE9A7-523F-4481-9B3E-EA99AF281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" b="86857" l="29429" r="70286">
                          <a14:foregroundMark x1="45429" y1="2571" x2="45429" y2="2571"/>
                          <a14:foregroundMark x1="39286" y1="2286" x2="66000" y2="2429"/>
                          <a14:foregroundMark x1="66857" y1="2000" x2="69857" y2="4714"/>
                          <a14:foregroundMark x1="69857" y1="5143" x2="69571" y2="81857"/>
                          <a14:foregroundMark x1="69286" y1="82000" x2="54571" y2="84714"/>
                          <a14:foregroundMark x1="53571" y1="84714" x2="32143" y2="83714"/>
                          <a14:foregroundMark x1="32143" y1="83714" x2="30571" y2="76000"/>
                          <a14:foregroundMark x1="30571" y1="76000" x2="30571" y2="10571"/>
                          <a14:foregroundMark x1="30000" y1="13571" x2="30143" y2="38714"/>
                          <a14:foregroundMark x1="69571" y1="82000" x2="67857" y2="84429"/>
                          <a14:foregroundMark x1="68286" y1="84000" x2="65714" y2="85571"/>
                          <a14:foregroundMark x1="65714" y1="85571" x2="31571" y2="84714"/>
                          <a14:foregroundMark x1="31571" y1="84714" x2="30143" y2="81714"/>
                          <a14:foregroundMark x1="68714" y1="1714" x2="64857" y2="3000"/>
                          <a14:foregroundMark x1="65143" y1="1286" x2="56857" y2="2571"/>
                          <a14:foregroundMark x1="69571" y1="2571" x2="68143" y2="714"/>
                          <a14:foregroundMark x1="68143" y1="714" x2="66857" y2="0"/>
                          <a14:foregroundMark x1="32571" y1="571" x2="30429" y2="2000"/>
                          <a14:foregroundMark x1="30286" y1="2143" x2="29429" y2="4286"/>
                          <a14:backgroundMark x1="55000" y1="19571" x2="45714" y2="21286"/>
                          <a14:backgroundMark x1="44286" y1="22714" x2="45857" y2="31429"/>
                          <a14:backgroundMark x1="55429" y1="20143" x2="57429" y2="25143"/>
                          <a14:backgroundMark x1="58143" y1="25714" x2="58000" y2="33000"/>
                          <a14:backgroundMark x1="57714" y1="33286" x2="54143" y2="37857"/>
                          <a14:backgroundMark x1="54143" y1="37857" x2="60857" y2="42000"/>
                          <a14:backgroundMark x1="61000" y1="42000" x2="62571" y2="44143"/>
                          <a14:backgroundMark x1="62571" y1="44143" x2="62857" y2="47857"/>
                          <a14:backgroundMark x1="62857" y1="47857" x2="37143" y2="49000"/>
                          <a14:backgroundMark x1="37143" y1="49000" x2="37000" y2="43429"/>
                          <a14:backgroundMark x1="37000" y1="43429" x2="44000" y2="38571"/>
                          <a14:backgroundMark x1="44000" y1="38571" x2="43714" y2="33000"/>
                          <a14:backgroundMark x1="43714" y1="33000" x2="40714" y2="29857"/>
                          <a14:backgroundMark x1="40714" y1="29857" x2="41714" y2="26429"/>
                          <a14:backgroundMark x1="41714" y1="25571" x2="45143" y2="16714"/>
                          <a14:backgroundMark x1="45143" y1="16714" x2="54143" y2="18000"/>
                          <a14:backgroundMark x1="54143" y1="18000" x2="55000" y2="19429"/>
                          <a14:backgroundMark x1="63286" y1="60571" x2="52714" y2="58143"/>
                          <a14:backgroundMark x1="52571" y1="58429" x2="51429" y2="67714"/>
                          <a14:backgroundMark x1="51571" y1="67714" x2="51571" y2="67714"/>
                          <a14:backgroundMark x1="51714" y1="67714" x2="60143" y2="71000"/>
                          <a14:backgroundMark x1="60143" y1="71000" x2="63143" y2="60429"/>
                          <a14:backgroundMark x1="49143" y1="63714" x2="42571" y2="59286"/>
                          <a14:backgroundMark x1="42571" y1="59286" x2="36571" y2="62571"/>
                          <a14:backgroundMark x1="36571" y1="62571" x2="39429" y2="69429"/>
                          <a14:backgroundMark x1="39714" y1="69429" x2="45000" y2="69571"/>
                          <a14:backgroundMark x1="45143" y1="69571" x2="48857" y2="63429"/>
                          <a14:backgroundMark x1="56857" y1="19714" x2="58571" y2="22857"/>
                          <a14:backgroundMark x1="58571" y1="22857" x2="56714" y2="25143"/>
                          <a14:backgroundMark x1="56571" y1="19429" x2="53857" y2="19571"/>
                        </a14:backgroundRemoval>
                      </a14:imgEffect>
                    </a14:imgLayer>
                  </a14:imgProps>
                </a:ext>
              </a:extLst>
            </a:blip>
            <a:srcRect l="29300" r="29448" b="13260"/>
            <a:stretch/>
          </p:blipFill>
          <p:spPr>
            <a:xfrm rot="16200000">
              <a:off x="2368904" y="3245708"/>
              <a:ext cx="1723104" cy="36313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FEDB032-A717-496A-BC02-63B057F04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3645" y="1500574"/>
            <a:ext cx="2314996" cy="1107003"/>
          </a:xfrm>
          <a:prstGeom prst="rect">
            <a:avLst/>
          </a:prstGeom>
        </p:spPr>
      </p:pic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7435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btn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on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메인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Main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off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진행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Play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종료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조이스틱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Joy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40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AC1C87-7C03-4061-AE90-F56D1B28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7" y="1281186"/>
            <a:ext cx="660616" cy="1972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ED2A69-067D-4A30-99AD-89EBF4375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7" y="1281186"/>
            <a:ext cx="7929884" cy="38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0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54B589-94A4-4D42-AFD2-824AA452C717}"/>
              </a:ext>
            </a:extLst>
          </p:cNvPr>
          <p:cNvSpPr/>
          <p:nvPr/>
        </p:nvSpPr>
        <p:spPr>
          <a:xfrm>
            <a:off x="345010" y="181441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" name="모서리가 둥근 사각형 설명선 15">
            <a:extLst>
              <a:ext uri="{FF2B5EF4-FFF2-40B4-BE49-F238E27FC236}">
                <a16:creationId xmlns:a16="http://schemas.microsoft.com/office/drawing/2014/main" id="{2AA5013F-4FEF-4F0E-AB70-719BCD8AD2B9}"/>
              </a:ext>
            </a:extLst>
          </p:cNvPr>
          <p:cNvSpPr/>
          <p:nvPr/>
        </p:nvSpPr>
        <p:spPr>
          <a:xfrm>
            <a:off x="396419" y="3516384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C37F8-CE4B-4A7C-8471-13842C825AA3}"/>
              </a:ext>
            </a:extLst>
          </p:cNvPr>
          <p:cNvSpPr/>
          <p:nvPr/>
        </p:nvSpPr>
        <p:spPr>
          <a:xfrm>
            <a:off x="380491" y="24697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id="{7AC76BF2-10DA-4553-8390-7ED047ACEF86}"/>
              </a:ext>
            </a:extLst>
          </p:cNvPr>
          <p:cNvSpPr/>
          <p:nvPr/>
        </p:nvSpPr>
        <p:spPr>
          <a:xfrm>
            <a:off x="396419" y="313598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EE293-08C9-44A1-BB17-89F833FC96A2}"/>
              </a:ext>
            </a:extLst>
          </p:cNvPr>
          <p:cNvSpPr/>
          <p:nvPr/>
        </p:nvSpPr>
        <p:spPr>
          <a:xfrm>
            <a:off x="351112" y="214571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2A3F83-700A-4E30-A94A-23DA8C04328D}"/>
              </a:ext>
            </a:extLst>
          </p:cNvPr>
          <p:cNvSpPr/>
          <p:nvPr/>
        </p:nvSpPr>
        <p:spPr>
          <a:xfrm>
            <a:off x="380960" y="281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2" name="모서리가 둥근 직사각형 23">
            <a:extLst>
              <a:ext uri="{FF2B5EF4-FFF2-40B4-BE49-F238E27FC236}">
                <a16:creationId xmlns:a16="http://schemas.microsoft.com/office/drawing/2014/main" id="{19CA1291-1887-4A50-B821-9D3E36F451F7}"/>
              </a:ext>
            </a:extLst>
          </p:cNvPr>
          <p:cNvSpPr/>
          <p:nvPr/>
        </p:nvSpPr>
        <p:spPr>
          <a:xfrm>
            <a:off x="304768" y="1347669"/>
            <a:ext cx="868570" cy="2645605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48F3EA-4CDE-4A7D-B8C2-9FD93863ED6E}"/>
              </a:ext>
            </a:extLst>
          </p:cNvPr>
          <p:cNvSpPr/>
          <p:nvPr/>
        </p:nvSpPr>
        <p:spPr>
          <a:xfrm>
            <a:off x="337283" y="1449900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0C27B5-7E39-48A1-B4BB-30208BCF05DF}"/>
              </a:ext>
            </a:extLst>
          </p:cNvPr>
          <p:cNvSpPr/>
          <p:nvPr/>
        </p:nvSpPr>
        <p:spPr>
          <a:xfrm>
            <a:off x="12202767" y="49010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FD969-CD1D-4730-BC1C-F93006546FF9}"/>
              </a:ext>
            </a:extLst>
          </p:cNvPr>
          <p:cNvSpPr/>
          <p:nvPr/>
        </p:nvSpPr>
        <p:spPr>
          <a:xfrm>
            <a:off x="14300323" y="4901039"/>
            <a:ext cx="86341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A137F-A716-464C-8C13-188E4D05E9CB}"/>
              </a:ext>
            </a:extLst>
          </p:cNvPr>
          <p:cNvSpPr/>
          <p:nvPr/>
        </p:nvSpPr>
        <p:spPr>
          <a:xfrm>
            <a:off x="13285616" y="490103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FC63CE-4AD6-4EA0-B176-397450F48BF6}"/>
              </a:ext>
            </a:extLst>
          </p:cNvPr>
          <p:cNvCxnSpPr>
            <a:endCxn id="16" idx="0"/>
          </p:cNvCxnSpPr>
          <p:nvPr/>
        </p:nvCxnSpPr>
        <p:spPr>
          <a:xfrm>
            <a:off x="13735241" y="4668418"/>
            <a:ext cx="0" cy="2326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245E18-9E3C-4B14-A064-9F205B955DB9}"/>
              </a:ext>
            </a:extLst>
          </p:cNvPr>
          <p:cNvCxnSpPr>
            <a:stCxn id="16" idx="2"/>
          </p:cNvCxnSpPr>
          <p:nvPr/>
        </p:nvCxnSpPr>
        <p:spPr>
          <a:xfrm>
            <a:off x="13735241" y="5129462"/>
            <a:ext cx="0" cy="30876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3A71477-FB6C-49BB-AE94-B8209755C54C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H="1">
            <a:off x="13102016" y="5015250"/>
            <a:ext cx="183600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07A5A34-ED96-45A1-ACFB-1929798ADEE6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14184865" y="5015250"/>
            <a:ext cx="115458" cy="126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53693-DDBC-4C77-8E7D-B1086C442361}"/>
              </a:ext>
            </a:extLst>
          </p:cNvPr>
          <p:cNvSpPr/>
          <p:nvPr/>
        </p:nvSpPr>
        <p:spPr>
          <a:xfrm>
            <a:off x="11140860" y="4901039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영웅관리</a:t>
            </a:r>
          </a:p>
        </p:txBody>
      </p:sp>
      <p:cxnSp>
        <p:nvCxnSpPr>
          <p:cNvPr id="24" name="꺾인 연결선 48">
            <a:extLst>
              <a:ext uri="{FF2B5EF4-FFF2-40B4-BE49-F238E27FC236}">
                <a16:creationId xmlns:a16="http://schemas.microsoft.com/office/drawing/2014/main" id="{74A939BF-3134-499F-B51D-88CA3F7D45BC}"/>
              </a:ext>
            </a:extLst>
          </p:cNvPr>
          <p:cNvCxnSpPr>
            <a:stCxn id="16" idx="2"/>
            <a:endCxn id="23" idx="2"/>
          </p:cNvCxnSpPr>
          <p:nvPr/>
        </p:nvCxnSpPr>
        <p:spPr>
          <a:xfrm rot="5400000">
            <a:off x="12659606" y="4053827"/>
            <a:ext cx="10152" cy="2151269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5C5C40-CE5C-44D6-BA38-79821998095A}"/>
              </a:ext>
            </a:extLst>
          </p:cNvPr>
          <p:cNvSpPr/>
          <p:nvPr/>
        </p:nvSpPr>
        <p:spPr>
          <a:xfrm>
            <a:off x="11226947" y="5438485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D99703-A359-4136-A635-0B63935ACBED}"/>
              </a:ext>
            </a:extLst>
          </p:cNvPr>
          <p:cNvSpPr/>
          <p:nvPr/>
        </p:nvSpPr>
        <p:spPr>
          <a:xfrm>
            <a:off x="11226947" y="5609802"/>
            <a:ext cx="4682662" cy="188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7CF32A-24D6-4000-AD68-1BFA6C9AC78C}"/>
              </a:ext>
            </a:extLst>
          </p:cNvPr>
          <p:cNvSpPr/>
          <p:nvPr/>
        </p:nvSpPr>
        <p:spPr>
          <a:xfrm>
            <a:off x="1425896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96F279-F7B6-48EB-BFE6-788982F78121}"/>
              </a:ext>
            </a:extLst>
          </p:cNvPr>
          <p:cNvSpPr/>
          <p:nvPr/>
        </p:nvSpPr>
        <p:spPr>
          <a:xfrm>
            <a:off x="1471945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AE05CC-CDB4-4456-B14F-E75B7C544A05}"/>
              </a:ext>
            </a:extLst>
          </p:cNvPr>
          <p:cNvSpPr/>
          <p:nvPr/>
        </p:nvSpPr>
        <p:spPr>
          <a:xfrm>
            <a:off x="1517994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068C65-B9DB-4772-90C5-C5C70ED6E72B}"/>
              </a:ext>
            </a:extLst>
          </p:cNvPr>
          <p:cNvSpPr/>
          <p:nvPr/>
        </p:nvSpPr>
        <p:spPr>
          <a:xfrm>
            <a:off x="15214049" y="5438485"/>
            <a:ext cx="342634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FED43-15E6-4508-8F36-6F4273B47F40}"/>
              </a:ext>
            </a:extLst>
          </p:cNvPr>
          <p:cNvSpPr/>
          <p:nvPr/>
        </p:nvSpPr>
        <p:spPr>
          <a:xfrm>
            <a:off x="14928521" y="543848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4EDBD2-3945-4576-A62D-DB689675A395}"/>
              </a:ext>
            </a:extLst>
          </p:cNvPr>
          <p:cNvSpPr/>
          <p:nvPr/>
        </p:nvSpPr>
        <p:spPr>
          <a:xfrm>
            <a:off x="14300359" y="5438486"/>
            <a:ext cx="62293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BC9694-5AD1-4B32-910F-1B7A0C659DEB}"/>
              </a:ext>
            </a:extLst>
          </p:cNvPr>
          <p:cNvSpPr/>
          <p:nvPr/>
        </p:nvSpPr>
        <p:spPr>
          <a:xfrm>
            <a:off x="14129042" y="543848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9F10FA-A5D6-4A55-A92A-7C61F025900E}"/>
              </a:ext>
            </a:extLst>
          </p:cNvPr>
          <p:cNvSpPr/>
          <p:nvPr/>
        </p:nvSpPr>
        <p:spPr>
          <a:xfrm>
            <a:off x="12301880" y="5438485"/>
            <a:ext cx="62293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열쇠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B6EBC-47D9-4F10-B0C3-C8E0BBF805A3}"/>
              </a:ext>
            </a:extLst>
          </p:cNvPr>
          <p:cNvSpPr/>
          <p:nvPr/>
        </p:nvSpPr>
        <p:spPr>
          <a:xfrm>
            <a:off x="12924811" y="543848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+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282D11-9AAC-4A7B-B3B2-2E8DB293B26E}"/>
              </a:ext>
            </a:extLst>
          </p:cNvPr>
          <p:cNvSpPr/>
          <p:nvPr/>
        </p:nvSpPr>
        <p:spPr>
          <a:xfrm>
            <a:off x="13094761" y="5438486"/>
            <a:ext cx="103428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44ACA5-D857-41AA-A736-76FA3B367D01}"/>
              </a:ext>
            </a:extLst>
          </p:cNvPr>
          <p:cNvSpPr/>
          <p:nvPr/>
        </p:nvSpPr>
        <p:spPr>
          <a:xfrm>
            <a:off x="12130563" y="698144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BC0809-368B-4AAA-8A30-DCB60B68534D}"/>
              </a:ext>
            </a:extLst>
          </p:cNvPr>
          <p:cNvSpPr/>
          <p:nvPr/>
        </p:nvSpPr>
        <p:spPr>
          <a:xfrm>
            <a:off x="12303247" y="658196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C2D3CC-82B6-49A9-A6D8-0D11DDF69A74}"/>
              </a:ext>
            </a:extLst>
          </p:cNvPr>
          <p:cNvSpPr/>
          <p:nvPr/>
        </p:nvSpPr>
        <p:spPr>
          <a:xfrm>
            <a:off x="12988565" y="663770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FC74B8-76BF-4DC9-A174-546188AEBE6F}"/>
              </a:ext>
            </a:extLst>
          </p:cNvPr>
          <p:cNvSpPr/>
          <p:nvPr/>
        </p:nvSpPr>
        <p:spPr>
          <a:xfrm>
            <a:off x="12706176" y="641064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AD59A-33F2-4CEB-9146-A2E90635E849}"/>
              </a:ext>
            </a:extLst>
          </p:cNvPr>
          <p:cNvSpPr/>
          <p:nvPr/>
        </p:nvSpPr>
        <p:spPr>
          <a:xfrm>
            <a:off x="13218810" y="704382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E024701-5B0C-4E29-88ED-267D31A5D6FB}"/>
              </a:ext>
            </a:extLst>
          </p:cNvPr>
          <p:cNvSpPr/>
          <p:nvPr/>
        </p:nvSpPr>
        <p:spPr>
          <a:xfrm>
            <a:off x="13621739" y="687113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023DEB-67DF-4F3E-BA2F-18E43E7A17F3}"/>
              </a:ext>
            </a:extLst>
          </p:cNvPr>
          <p:cNvSpPr/>
          <p:nvPr/>
        </p:nvSpPr>
        <p:spPr>
          <a:xfrm>
            <a:off x="13851984" y="6468209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52735F6-B467-4C31-819C-107775421459}"/>
              </a:ext>
            </a:extLst>
          </p:cNvPr>
          <p:cNvSpPr/>
          <p:nvPr/>
        </p:nvSpPr>
        <p:spPr>
          <a:xfrm>
            <a:off x="14254913" y="6351720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8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64DBF5-17E1-47CE-91E6-7489DC38977A}"/>
              </a:ext>
            </a:extLst>
          </p:cNvPr>
          <p:cNvSpPr/>
          <p:nvPr/>
        </p:nvSpPr>
        <p:spPr>
          <a:xfrm>
            <a:off x="14604332" y="6525771"/>
            <a:ext cx="171317" cy="1713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정오각형 70">
            <a:extLst>
              <a:ext uri="{FF2B5EF4-FFF2-40B4-BE49-F238E27FC236}">
                <a16:creationId xmlns:a16="http://schemas.microsoft.com/office/drawing/2014/main" id="{E7FDEF4D-458D-40CF-A648-6A4C731E1368}"/>
              </a:ext>
            </a:extLst>
          </p:cNvPr>
          <p:cNvSpPr/>
          <p:nvPr/>
        </p:nvSpPr>
        <p:spPr>
          <a:xfrm rot="10800000">
            <a:off x="14356566" y="5466589"/>
            <a:ext cx="115110" cy="115110"/>
          </a:xfrm>
          <a:prstGeom prst="pentagon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74F76E1-B25A-4389-9863-C55224D368C9}"/>
              </a:ext>
            </a:extLst>
          </p:cNvPr>
          <p:cNvSpPr/>
          <p:nvPr/>
        </p:nvSpPr>
        <p:spPr>
          <a:xfrm>
            <a:off x="13096128" y="5466589"/>
            <a:ext cx="115110" cy="115110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8" name="갈매기형 수장 72">
            <a:extLst>
              <a:ext uri="{FF2B5EF4-FFF2-40B4-BE49-F238E27FC236}">
                <a16:creationId xmlns:a16="http://schemas.microsoft.com/office/drawing/2014/main" id="{3137DFF9-70AE-41BB-A57F-9EEF1AE86B6F}"/>
              </a:ext>
            </a:extLst>
          </p:cNvPr>
          <p:cNvSpPr/>
          <p:nvPr/>
        </p:nvSpPr>
        <p:spPr>
          <a:xfrm>
            <a:off x="15245510" y="641201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49" name="갈매기형 수장 73">
            <a:extLst>
              <a:ext uri="{FF2B5EF4-FFF2-40B4-BE49-F238E27FC236}">
                <a16:creationId xmlns:a16="http://schemas.microsoft.com/office/drawing/2014/main" id="{2DCFF458-73F8-4C63-A303-407C1796B54B}"/>
              </a:ext>
            </a:extLst>
          </p:cNvPr>
          <p:cNvSpPr/>
          <p:nvPr/>
        </p:nvSpPr>
        <p:spPr>
          <a:xfrm rot="10800000">
            <a:off x="11558855" y="641201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1F6B838-E6E0-41FE-A27E-C36973A79F5F}"/>
              </a:ext>
            </a:extLst>
          </p:cNvPr>
          <p:cNvSpPr/>
          <p:nvPr/>
        </p:nvSpPr>
        <p:spPr>
          <a:xfrm>
            <a:off x="11553583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Quest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95ECAF-048C-4B99-891E-FBE6698FAE83}"/>
              </a:ext>
            </a:extLst>
          </p:cNvPr>
          <p:cNvSpPr/>
          <p:nvPr/>
        </p:nvSpPr>
        <p:spPr>
          <a:xfrm>
            <a:off x="10114552" y="666980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던전플레이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52" name="꺾인 연결선 45">
            <a:extLst>
              <a:ext uri="{FF2B5EF4-FFF2-40B4-BE49-F238E27FC236}">
                <a16:creationId xmlns:a16="http://schemas.microsoft.com/office/drawing/2014/main" id="{F1E5F729-C0A9-428C-A6E1-7A5BA413B48F}"/>
              </a:ext>
            </a:extLst>
          </p:cNvPr>
          <p:cNvCxnSpPr>
            <a:stCxn id="37" idx="1"/>
            <a:endCxn id="51" idx="2"/>
          </p:cNvCxnSpPr>
          <p:nvPr/>
        </p:nvCxnSpPr>
        <p:spPr>
          <a:xfrm rot="10800000">
            <a:off x="10564176" y="6898226"/>
            <a:ext cx="1566387" cy="16887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77">
            <a:extLst>
              <a:ext uri="{FF2B5EF4-FFF2-40B4-BE49-F238E27FC236}">
                <a16:creationId xmlns:a16="http://schemas.microsoft.com/office/drawing/2014/main" id="{5B5D4CC3-9EB4-4F19-97FB-D5FB6DD12559}"/>
              </a:ext>
            </a:extLst>
          </p:cNvPr>
          <p:cNvSpPr/>
          <p:nvPr/>
        </p:nvSpPr>
        <p:spPr>
          <a:xfrm>
            <a:off x="10146903" y="6311473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B256A5F-8BDA-4B1D-AF3C-20F59D9E1A38}"/>
              </a:ext>
            </a:extLst>
          </p:cNvPr>
          <p:cNvCxnSpPr>
            <a:stCxn id="51" idx="0"/>
            <a:endCxn id="53" idx="2"/>
          </p:cNvCxnSpPr>
          <p:nvPr/>
        </p:nvCxnSpPr>
        <p:spPr>
          <a:xfrm flipV="1">
            <a:off x="10564176" y="6539896"/>
            <a:ext cx="0" cy="12990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DF47AB9-C6A2-4D85-A844-972A682BD746}"/>
              </a:ext>
            </a:extLst>
          </p:cNvPr>
          <p:cNvSpPr/>
          <p:nvPr/>
        </p:nvSpPr>
        <p:spPr>
          <a:xfrm>
            <a:off x="11236268" y="5422280"/>
            <a:ext cx="67594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주둔지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554B41-5CCD-46C4-BB7E-5F127A2A9698}"/>
              </a:ext>
            </a:extLst>
          </p:cNvPr>
          <p:cNvSpPr/>
          <p:nvPr/>
        </p:nvSpPr>
        <p:spPr>
          <a:xfrm>
            <a:off x="1201407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C7BE7CB-CA1C-424E-9906-18D732359929}"/>
              </a:ext>
            </a:extLst>
          </p:cNvPr>
          <p:cNvSpPr/>
          <p:nvPr/>
        </p:nvSpPr>
        <p:spPr>
          <a:xfrm>
            <a:off x="12474564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아레나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4E3F4C-A3CF-4BD6-90EF-213F0574C0CD}"/>
              </a:ext>
            </a:extLst>
          </p:cNvPr>
          <p:cNvSpPr/>
          <p:nvPr/>
        </p:nvSpPr>
        <p:spPr>
          <a:xfrm>
            <a:off x="12935915" y="760850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랭킹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5BBC380-E760-413F-AEC8-6612D93138A7}"/>
              </a:ext>
            </a:extLst>
          </p:cNvPr>
          <p:cNvGrpSpPr/>
          <p:nvPr/>
        </p:nvGrpSpPr>
        <p:grpSpPr>
          <a:xfrm>
            <a:off x="14822382" y="6984894"/>
            <a:ext cx="258404" cy="183887"/>
            <a:chOff x="6995180" y="4149112"/>
            <a:chExt cx="323258" cy="23003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0934FF3-C370-45A3-96A8-E1A738E3FCE9}"/>
                </a:ext>
              </a:extLst>
            </p:cNvPr>
            <p:cNvSpPr/>
            <p:nvPr/>
          </p:nvSpPr>
          <p:spPr>
            <a:xfrm>
              <a:off x="7032136" y="4149112"/>
              <a:ext cx="216000" cy="216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808FA88-4403-41DD-BCD3-C5F9095C0E3B}"/>
                </a:ext>
              </a:extLst>
            </p:cNvPr>
            <p:cNvSpPr/>
            <p:nvPr/>
          </p:nvSpPr>
          <p:spPr>
            <a:xfrm>
              <a:off x="6995180" y="4167389"/>
              <a:ext cx="323258" cy="211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060ED57-E9E4-48EA-B7D6-29781714448E}"/>
              </a:ext>
            </a:extLst>
          </p:cNvPr>
          <p:cNvCxnSpPr>
            <a:stCxn id="53" idx="3"/>
          </p:cNvCxnSpPr>
          <p:nvPr/>
        </p:nvCxnSpPr>
        <p:spPr>
          <a:xfrm>
            <a:off x="10981449" y="6425684"/>
            <a:ext cx="25481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:a16="http://schemas.microsoft.com/office/drawing/2014/main" id="{E8EE553B-FB87-47AC-8168-57A5A6DA630E}"/>
              </a:ext>
            </a:extLst>
          </p:cNvPr>
          <p:cNvSpPr/>
          <p:nvPr/>
        </p:nvSpPr>
        <p:spPr>
          <a:xfrm>
            <a:off x="10114551" y="7694158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sp>
        <p:nvSpPr>
          <p:cNvPr id="62" name="모서리가 둥근 직사각형 88">
            <a:extLst>
              <a:ext uri="{FF2B5EF4-FFF2-40B4-BE49-F238E27FC236}">
                <a16:creationId xmlns:a16="http://schemas.microsoft.com/office/drawing/2014/main" id="{7DF317F3-B413-4EA8-BD55-BB0E0F0B9BD0}"/>
              </a:ext>
            </a:extLst>
          </p:cNvPr>
          <p:cNvSpPr/>
          <p:nvPr/>
        </p:nvSpPr>
        <p:spPr>
          <a:xfrm>
            <a:off x="12833622" y="8233034"/>
            <a:ext cx="60432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랭킹 팝업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D50D7E-4BC0-47E1-A99A-A22E7E7F4685}"/>
              </a:ext>
            </a:extLst>
          </p:cNvPr>
          <p:cNvSpPr/>
          <p:nvPr/>
        </p:nvSpPr>
        <p:spPr>
          <a:xfrm>
            <a:off x="14070338" y="8233034"/>
            <a:ext cx="77699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영웅관리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8AECAD-8B9D-4BA4-8376-A4F5FF180621}"/>
              </a:ext>
            </a:extLst>
          </p:cNvPr>
          <p:cNvSpPr/>
          <p:nvPr/>
        </p:nvSpPr>
        <p:spPr>
          <a:xfrm>
            <a:off x="15249826" y="823303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부대 관리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4B9B73C-66B9-4760-89A1-11CC855FADAF}"/>
              </a:ext>
            </a:extLst>
          </p:cNvPr>
          <p:cNvSpPr/>
          <p:nvPr/>
        </p:nvSpPr>
        <p:spPr>
          <a:xfrm>
            <a:off x="16008551" y="7694158"/>
            <a:ext cx="63310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775D407-EF37-499B-B5BA-4EBCF387236E}"/>
              </a:ext>
            </a:extLst>
          </p:cNvPr>
          <p:cNvSpPr/>
          <p:nvPr/>
        </p:nvSpPr>
        <p:spPr>
          <a:xfrm>
            <a:off x="11438518" y="8233034"/>
            <a:ext cx="517994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EE54341-E908-46AE-9FE4-9EDC9B311397}"/>
              </a:ext>
            </a:extLst>
          </p:cNvPr>
          <p:cNvSpPr/>
          <p:nvPr/>
        </p:nvSpPr>
        <p:spPr>
          <a:xfrm>
            <a:off x="13050177" y="5946704"/>
            <a:ext cx="1034281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레이드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이름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58F12F7-8BE3-4839-AFED-BB1A0AA2DBE9}"/>
              </a:ext>
            </a:extLst>
          </p:cNvPr>
          <p:cNvCxnSpPr>
            <a:stCxn id="50" idx="1"/>
            <a:endCxn id="61" idx="3"/>
          </p:cNvCxnSpPr>
          <p:nvPr/>
        </p:nvCxnSpPr>
        <p:spPr>
          <a:xfrm flipH="1">
            <a:off x="10949097" y="7808370"/>
            <a:ext cx="60448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A9B4A12-D109-42EF-A5A8-77D0EB6FF2F0}"/>
              </a:ext>
            </a:extLst>
          </p:cNvPr>
          <p:cNvCxnSpPr>
            <a:stCxn id="58" idx="2"/>
            <a:endCxn id="62" idx="0"/>
          </p:cNvCxnSpPr>
          <p:nvPr/>
        </p:nvCxnSpPr>
        <p:spPr>
          <a:xfrm>
            <a:off x="13135785" y="8008239"/>
            <a:ext cx="0" cy="2247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45">
            <a:extLst>
              <a:ext uri="{FF2B5EF4-FFF2-40B4-BE49-F238E27FC236}">
                <a16:creationId xmlns:a16="http://schemas.microsoft.com/office/drawing/2014/main" id="{CBBADB3E-4667-4836-B8B7-606BA14BA3DB}"/>
              </a:ext>
            </a:extLst>
          </p:cNvPr>
          <p:cNvCxnSpPr>
            <a:stCxn id="62" idx="3"/>
            <a:endCxn id="25" idx="2"/>
          </p:cNvCxnSpPr>
          <p:nvPr/>
        </p:nvCxnSpPr>
        <p:spPr>
          <a:xfrm flipV="1">
            <a:off x="13437948" y="8065345"/>
            <a:ext cx="130331" cy="28190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45">
            <a:extLst>
              <a:ext uri="{FF2B5EF4-FFF2-40B4-BE49-F238E27FC236}">
                <a16:creationId xmlns:a16="http://schemas.microsoft.com/office/drawing/2014/main" id="{3DB0E27C-B7D2-4563-A80C-4C55EB33CEB7}"/>
              </a:ext>
            </a:extLst>
          </p:cNvPr>
          <p:cNvCxnSpPr>
            <a:stCxn id="66" idx="2"/>
            <a:endCxn id="25" idx="2"/>
          </p:cNvCxnSpPr>
          <p:nvPr/>
        </p:nvCxnSpPr>
        <p:spPr>
          <a:xfrm rot="5400000" flipH="1" flipV="1">
            <a:off x="12434841" y="7328019"/>
            <a:ext cx="396112" cy="1870763"/>
          </a:xfrm>
          <a:prstGeom prst="bentConnector3">
            <a:avLst>
              <a:gd name="adj1" fmla="val -46133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701606D-25EB-4246-BB71-262A2D38AE98}"/>
              </a:ext>
            </a:extLst>
          </p:cNvPr>
          <p:cNvSpPr/>
          <p:nvPr/>
        </p:nvSpPr>
        <p:spPr>
          <a:xfrm>
            <a:off x="11558854" y="7025511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Quest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E53DDF83-9075-4753-A8A4-210211983C01}"/>
              </a:ext>
            </a:extLst>
          </p:cNvPr>
          <p:cNvCxnSpPr>
            <a:stCxn id="56" idx="2"/>
            <a:endCxn id="66" idx="3"/>
          </p:cNvCxnSpPr>
          <p:nvPr/>
        </p:nvCxnSpPr>
        <p:spPr>
          <a:xfrm rot="5400000">
            <a:off x="11915725" y="8049027"/>
            <a:ext cx="339006" cy="257431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45">
            <a:extLst>
              <a:ext uri="{FF2B5EF4-FFF2-40B4-BE49-F238E27FC236}">
                <a16:creationId xmlns:a16="http://schemas.microsoft.com/office/drawing/2014/main" id="{4E5D4246-0640-40AF-AF8F-B871EA7D552E}"/>
              </a:ext>
            </a:extLst>
          </p:cNvPr>
          <p:cNvCxnSpPr>
            <a:stCxn id="61" idx="0"/>
          </p:cNvCxnSpPr>
          <p:nvPr/>
        </p:nvCxnSpPr>
        <p:spPr>
          <a:xfrm rot="5400000" flipH="1" flipV="1">
            <a:off x="10676462" y="7119280"/>
            <a:ext cx="430240" cy="71951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87303E0-9244-49B8-BF16-256411175C5B}"/>
              </a:ext>
            </a:extLst>
          </p:cNvPr>
          <p:cNvCxnSpPr>
            <a:stCxn id="27" idx="2"/>
            <a:endCxn id="63" idx="0"/>
          </p:cNvCxnSpPr>
          <p:nvPr/>
        </p:nvCxnSpPr>
        <p:spPr>
          <a:xfrm>
            <a:off x="14458834" y="8008239"/>
            <a:ext cx="0" cy="2247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805151B-D3AC-4F1B-A4C2-331B9E23F313}"/>
              </a:ext>
            </a:extLst>
          </p:cNvPr>
          <p:cNvCxnSpPr>
            <a:stCxn id="29" idx="3"/>
            <a:endCxn id="65" idx="1"/>
          </p:cNvCxnSpPr>
          <p:nvPr/>
        </p:nvCxnSpPr>
        <p:spPr>
          <a:xfrm>
            <a:off x="15579684" y="7808370"/>
            <a:ext cx="42886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E26729-279A-41FA-BB45-BAE27E5849B3}"/>
              </a:ext>
            </a:extLst>
          </p:cNvPr>
          <p:cNvCxnSpPr>
            <a:stCxn id="30" idx="0"/>
          </p:cNvCxnSpPr>
          <p:nvPr/>
        </p:nvCxnSpPr>
        <p:spPr>
          <a:xfrm rot="16200000" flipV="1">
            <a:off x="15290786" y="5343905"/>
            <a:ext cx="188433" cy="72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07217591-EEC5-4052-BC32-890CD8CFDEE4}"/>
              </a:ext>
            </a:extLst>
          </p:cNvPr>
          <p:cNvCxnSpPr>
            <a:stCxn id="28" idx="2"/>
            <a:endCxn id="64" idx="1"/>
          </p:cNvCxnSpPr>
          <p:nvPr/>
        </p:nvCxnSpPr>
        <p:spPr>
          <a:xfrm rot="16200000" flipH="1">
            <a:off x="14915071" y="8012491"/>
            <a:ext cx="339006" cy="33050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B6D76EAD-3257-496E-B1A7-BB485E33316E}"/>
              </a:ext>
            </a:extLst>
          </p:cNvPr>
          <p:cNvCxnSpPr>
            <a:stCxn id="63" idx="2"/>
            <a:endCxn id="25" idx="2"/>
          </p:cNvCxnSpPr>
          <p:nvPr/>
        </p:nvCxnSpPr>
        <p:spPr>
          <a:xfrm rot="5400000" flipH="1">
            <a:off x="13815500" y="7818124"/>
            <a:ext cx="396112" cy="890555"/>
          </a:xfrm>
          <a:prstGeom prst="bentConnector3">
            <a:avLst>
              <a:gd name="adj1" fmla="val -46133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45">
            <a:extLst>
              <a:ext uri="{FF2B5EF4-FFF2-40B4-BE49-F238E27FC236}">
                <a16:creationId xmlns:a16="http://schemas.microsoft.com/office/drawing/2014/main" id="{4B64F61E-2FA7-429E-B358-ECE3B8B9BF55}"/>
              </a:ext>
            </a:extLst>
          </p:cNvPr>
          <p:cNvCxnSpPr>
            <a:stCxn id="64" idx="3"/>
            <a:endCxn id="26" idx="3"/>
          </p:cNvCxnSpPr>
          <p:nvPr/>
        </p:nvCxnSpPr>
        <p:spPr>
          <a:xfrm flipH="1" flipV="1">
            <a:off x="15909610" y="6553447"/>
            <a:ext cx="239464" cy="1793799"/>
          </a:xfrm>
          <a:prstGeom prst="bentConnector3">
            <a:avLst>
              <a:gd name="adj1" fmla="val -267088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45">
            <a:extLst>
              <a:ext uri="{FF2B5EF4-FFF2-40B4-BE49-F238E27FC236}">
                <a16:creationId xmlns:a16="http://schemas.microsoft.com/office/drawing/2014/main" id="{65C762A5-E4BC-404B-8E03-B7E0A0E452C4}"/>
              </a:ext>
            </a:extLst>
          </p:cNvPr>
          <p:cNvCxnSpPr>
            <a:stCxn id="65" idx="0"/>
            <a:endCxn id="26" idx="3"/>
          </p:cNvCxnSpPr>
          <p:nvPr/>
        </p:nvCxnSpPr>
        <p:spPr>
          <a:xfrm rot="16200000" flipV="1">
            <a:off x="15547002" y="6916056"/>
            <a:ext cx="1140712" cy="41549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108">
            <a:extLst>
              <a:ext uri="{FF2B5EF4-FFF2-40B4-BE49-F238E27FC236}">
                <a16:creationId xmlns:a16="http://schemas.microsoft.com/office/drawing/2014/main" id="{E35CD361-B223-465A-A5A1-64DC8B190229}"/>
              </a:ext>
            </a:extLst>
          </p:cNvPr>
          <p:cNvSpPr/>
          <p:nvPr/>
        </p:nvSpPr>
        <p:spPr>
          <a:xfrm>
            <a:off x="15236053" y="5021629"/>
            <a:ext cx="83454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 팝업</a:t>
            </a:r>
          </a:p>
        </p:txBody>
      </p:sp>
      <p:sp>
        <p:nvSpPr>
          <p:cNvPr id="86" name="모서리가 둥근 직사각형 20">
            <a:extLst>
              <a:ext uri="{FF2B5EF4-FFF2-40B4-BE49-F238E27FC236}">
                <a16:creationId xmlns:a16="http://schemas.microsoft.com/office/drawing/2014/main" id="{7850650E-F4A3-4FA6-BCA8-FB6CBCC6846E}"/>
              </a:ext>
            </a:extLst>
          </p:cNvPr>
          <p:cNvSpPr/>
          <p:nvPr/>
        </p:nvSpPr>
        <p:spPr>
          <a:xfrm>
            <a:off x="18933225" y="-357073"/>
            <a:ext cx="89924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구글 로그인</a:t>
            </a:r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F52FBB51-C293-468D-A3F6-E368CCF226AC}"/>
              </a:ext>
            </a:extLst>
          </p:cNvPr>
          <p:cNvSpPr/>
          <p:nvPr/>
        </p:nvSpPr>
        <p:spPr>
          <a:xfrm>
            <a:off x="18930303" y="-46043"/>
            <a:ext cx="116102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클라우드 동기화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27D658B-3414-425F-AC0E-D2A142935D8C}"/>
              </a:ext>
            </a:extLst>
          </p:cNvPr>
          <p:cNvSpPr/>
          <p:nvPr/>
        </p:nvSpPr>
        <p:spPr>
          <a:xfrm>
            <a:off x="22731486" y="41423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3AFC97B-8806-4689-92B3-C3F992F96F2C}"/>
              </a:ext>
            </a:extLst>
          </p:cNvPr>
          <p:cNvSpPr/>
          <p:nvPr/>
        </p:nvSpPr>
        <p:spPr>
          <a:xfrm>
            <a:off x="13931707" y="363618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4E4EC44-1569-4911-BEAC-79DE016D463A}"/>
              </a:ext>
            </a:extLst>
          </p:cNvPr>
          <p:cNvSpPr/>
          <p:nvPr/>
        </p:nvSpPr>
        <p:spPr>
          <a:xfrm>
            <a:off x="18027911" y="72096"/>
            <a:ext cx="391048" cy="30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23454FA-7C4E-4824-A5DD-26DABF64D504}"/>
              </a:ext>
            </a:extLst>
          </p:cNvPr>
          <p:cNvSpPr/>
          <p:nvPr/>
        </p:nvSpPr>
        <p:spPr>
          <a:xfrm>
            <a:off x="22731486" y="3872265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A6E2F8C-5A61-4573-B304-F5ABB1945CC4}"/>
              </a:ext>
            </a:extLst>
          </p:cNvPr>
          <p:cNvSpPr/>
          <p:nvPr/>
        </p:nvSpPr>
        <p:spPr>
          <a:xfrm>
            <a:off x="22731486" y="3493866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A22253C-660C-4CA5-9890-A10887EBF605}"/>
              </a:ext>
            </a:extLst>
          </p:cNvPr>
          <p:cNvCxnSpPr>
            <a:cxnSpLocks/>
            <a:stCxn id="94" idx="1"/>
            <a:endCxn id="104" idx="1"/>
          </p:cNvCxnSpPr>
          <p:nvPr/>
        </p:nvCxnSpPr>
        <p:spPr>
          <a:xfrm rot="10800000">
            <a:off x="22731486" y="3974128"/>
            <a:ext cx="12700" cy="270122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5">
            <a:extLst>
              <a:ext uri="{FF2B5EF4-FFF2-40B4-BE49-F238E27FC236}">
                <a16:creationId xmlns:a16="http://schemas.microsoft.com/office/drawing/2014/main" id="{FBB4B30D-5DDB-41F1-902A-DA84C36D1C7C}"/>
              </a:ext>
            </a:extLst>
          </p:cNvPr>
          <p:cNvCxnSpPr>
            <a:cxnSpLocks/>
            <a:stCxn id="94" idx="1"/>
            <a:endCxn id="105" idx="1"/>
          </p:cNvCxnSpPr>
          <p:nvPr/>
        </p:nvCxnSpPr>
        <p:spPr>
          <a:xfrm rot="10800000">
            <a:off x="22731486" y="3595730"/>
            <a:ext cx="12700" cy="648521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20">
            <a:extLst>
              <a:ext uri="{FF2B5EF4-FFF2-40B4-BE49-F238E27FC236}">
                <a16:creationId xmlns:a16="http://schemas.microsoft.com/office/drawing/2014/main" id="{5B20A592-E421-409D-AB5A-94CCA2A3D648}"/>
              </a:ext>
            </a:extLst>
          </p:cNvPr>
          <p:cNvSpPr/>
          <p:nvPr/>
        </p:nvSpPr>
        <p:spPr>
          <a:xfrm>
            <a:off x="17773810" y="-357073"/>
            <a:ext cx="89924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115" name="직선 화살표 연결선 105">
            <a:extLst>
              <a:ext uri="{FF2B5EF4-FFF2-40B4-BE49-F238E27FC236}">
                <a16:creationId xmlns:a16="http://schemas.microsoft.com/office/drawing/2014/main" id="{38301111-298E-4A0B-BF25-CAB39D186D4A}"/>
              </a:ext>
            </a:extLst>
          </p:cNvPr>
          <p:cNvCxnSpPr>
            <a:cxnSpLocks/>
            <a:stCxn id="96" idx="0"/>
            <a:endCxn id="114" idx="2"/>
          </p:cNvCxnSpPr>
          <p:nvPr/>
        </p:nvCxnSpPr>
        <p:spPr>
          <a:xfrm flipV="1">
            <a:off x="18223435" y="-128650"/>
            <a:ext cx="0" cy="2007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05">
            <a:extLst>
              <a:ext uri="{FF2B5EF4-FFF2-40B4-BE49-F238E27FC236}">
                <a16:creationId xmlns:a16="http://schemas.microsoft.com/office/drawing/2014/main" id="{DEC39670-B12F-4C6D-912D-42F0FC40680B}"/>
              </a:ext>
            </a:extLst>
          </p:cNvPr>
          <p:cNvCxnSpPr>
            <a:cxnSpLocks/>
            <a:stCxn id="114" idx="3"/>
            <a:endCxn id="86" idx="1"/>
          </p:cNvCxnSpPr>
          <p:nvPr/>
        </p:nvCxnSpPr>
        <p:spPr>
          <a:xfrm>
            <a:off x="18673059" y="-242861"/>
            <a:ext cx="26016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05">
            <a:extLst>
              <a:ext uri="{FF2B5EF4-FFF2-40B4-BE49-F238E27FC236}">
                <a16:creationId xmlns:a16="http://schemas.microsoft.com/office/drawing/2014/main" id="{871A7330-658E-40E5-8F74-F871BB451434}"/>
              </a:ext>
            </a:extLst>
          </p:cNvPr>
          <p:cNvCxnSpPr>
            <a:cxnSpLocks/>
            <a:stCxn id="114" idx="3"/>
            <a:endCxn id="87" idx="1"/>
          </p:cNvCxnSpPr>
          <p:nvPr/>
        </p:nvCxnSpPr>
        <p:spPr>
          <a:xfrm>
            <a:off x="18673059" y="-242861"/>
            <a:ext cx="257244" cy="31103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20">
            <a:extLst>
              <a:ext uri="{FF2B5EF4-FFF2-40B4-BE49-F238E27FC236}">
                <a16:creationId xmlns:a16="http://schemas.microsoft.com/office/drawing/2014/main" id="{01D360A5-23AD-4196-905B-A770DBEEB883}"/>
              </a:ext>
            </a:extLst>
          </p:cNvPr>
          <p:cNvSpPr/>
          <p:nvPr/>
        </p:nvSpPr>
        <p:spPr>
          <a:xfrm>
            <a:off x="12669029" y="3626555"/>
            <a:ext cx="89924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 팝업</a:t>
            </a:r>
          </a:p>
        </p:txBody>
      </p:sp>
      <p:cxnSp>
        <p:nvCxnSpPr>
          <p:cNvPr id="128" name="직선 화살표 연결선 105">
            <a:extLst>
              <a:ext uri="{FF2B5EF4-FFF2-40B4-BE49-F238E27FC236}">
                <a16:creationId xmlns:a16="http://schemas.microsoft.com/office/drawing/2014/main" id="{BDB41F4F-31D1-47C9-BBC3-4DB6BDE24AC3}"/>
              </a:ext>
            </a:extLst>
          </p:cNvPr>
          <p:cNvCxnSpPr>
            <a:cxnSpLocks/>
            <a:stCxn id="95" idx="1"/>
            <a:endCxn id="127" idx="3"/>
          </p:cNvCxnSpPr>
          <p:nvPr/>
        </p:nvCxnSpPr>
        <p:spPr>
          <a:xfrm flipH="1">
            <a:off x="13568278" y="3738043"/>
            <a:ext cx="363429" cy="27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C2EB99B-5B52-45DA-8E69-670637A70703}"/>
              </a:ext>
            </a:extLst>
          </p:cNvPr>
          <p:cNvSpPr/>
          <p:nvPr/>
        </p:nvSpPr>
        <p:spPr>
          <a:xfrm>
            <a:off x="23818566" y="3861428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39" name="직선 화살표 연결선 105">
            <a:extLst>
              <a:ext uri="{FF2B5EF4-FFF2-40B4-BE49-F238E27FC236}">
                <a16:creationId xmlns:a16="http://schemas.microsoft.com/office/drawing/2014/main" id="{F106863C-CA1C-48C3-AD8C-A696054CAFF3}"/>
              </a:ext>
            </a:extLst>
          </p:cNvPr>
          <p:cNvCxnSpPr>
            <a:cxnSpLocks/>
            <a:stCxn id="104" idx="3"/>
            <a:endCxn id="138" idx="1"/>
          </p:cNvCxnSpPr>
          <p:nvPr/>
        </p:nvCxnSpPr>
        <p:spPr>
          <a:xfrm>
            <a:off x="23448610" y="3974128"/>
            <a:ext cx="369956" cy="15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072263D-8BA9-465D-A391-280934356CD4}"/>
              </a:ext>
            </a:extLst>
          </p:cNvPr>
          <p:cNvSpPr/>
          <p:nvPr/>
        </p:nvSpPr>
        <p:spPr>
          <a:xfrm>
            <a:off x="23818567" y="431827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던전플레이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5" name="직선 화살표 연결선 105">
            <a:extLst>
              <a:ext uri="{FF2B5EF4-FFF2-40B4-BE49-F238E27FC236}">
                <a16:creationId xmlns:a16="http://schemas.microsoft.com/office/drawing/2014/main" id="{AD6B90B3-F46A-441E-98DC-0F90F77F930B}"/>
              </a:ext>
            </a:extLst>
          </p:cNvPr>
          <p:cNvCxnSpPr>
            <a:cxnSpLocks/>
            <a:stCxn id="138" idx="2"/>
            <a:endCxn id="144" idx="0"/>
          </p:cNvCxnSpPr>
          <p:nvPr/>
        </p:nvCxnSpPr>
        <p:spPr>
          <a:xfrm>
            <a:off x="24268191" y="4089851"/>
            <a:ext cx="1" cy="22842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05">
            <a:extLst>
              <a:ext uri="{FF2B5EF4-FFF2-40B4-BE49-F238E27FC236}">
                <a16:creationId xmlns:a16="http://schemas.microsoft.com/office/drawing/2014/main" id="{8DC7577A-0B17-4369-B602-AEFCB3D98C06}"/>
              </a:ext>
            </a:extLst>
          </p:cNvPr>
          <p:cNvCxnSpPr>
            <a:cxnSpLocks/>
            <a:stCxn id="144" idx="2"/>
            <a:endCxn id="155" idx="0"/>
          </p:cNvCxnSpPr>
          <p:nvPr/>
        </p:nvCxnSpPr>
        <p:spPr>
          <a:xfrm flipH="1">
            <a:off x="24268190" y="4546697"/>
            <a:ext cx="2" cy="22893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64A4B7E-7736-400C-8823-EF5F105B7792}"/>
              </a:ext>
            </a:extLst>
          </p:cNvPr>
          <p:cNvSpPr/>
          <p:nvPr/>
        </p:nvSpPr>
        <p:spPr>
          <a:xfrm>
            <a:off x="23818565" y="4775631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출력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</a:t>
            </a:r>
          </a:p>
        </p:txBody>
      </p:sp>
      <p:cxnSp>
        <p:nvCxnSpPr>
          <p:cNvPr id="157" name="직선 화살표 연결선 105">
            <a:extLst>
              <a:ext uri="{FF2B5EF4-FFF2-40B4-BE49-F238E27FC236}">
                <a16:creationId xmlns:a16="http://schemas.microsoft.com/office/drawing/2014/main" id="{D6BEFA7D-E8EF-4E40-A1DD-684C2F5563D1}"/>
              </a:ext>
            </a:extLst>
          </p:cNvPr>
          <p:cNvCxnSpPr>
            <a:cxnSpLocks/>
            <a:stCxn id="155" idx="3"/>
            <a:endCxn id="138" idx="3"/>
          </p:cNvCxnSpPr>
          <p:nvPr/>
        </p:nvCxnSpPr>
        <p:spPr>
          <a:xfrm flipV="1">
            <a:off x="24717814" y="3975640"/>
            <a:ext cx="1" cy="914203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8B568011-3A12-43E2-A01C-83E4A9B3117E}"/>
              </a:ext>
            </a:extLst>
          </p:cNvPr>
          <p:cNvSpPr/>
          <p:nvPr/>
        </p:nvSpPr>
        <p:spPr>
          <a:xfrm>
            <a:off x="1704555" y="1576017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558A423-436B-4BC6-9FB3-0B3DEFD1B866}"/>
              </a:ext>
            </a:extLst>
          </p:cNvPr>
          <p:cNvSpPr/>
          <p:nvPr/>
        </p:nvSpPr>
        <p:spPr>
          <a:xfrm>
            <a:off x="2958702" y="1576016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2AFF84F-43A1-4491-941D-233C7DCDCC42}"/>
              </a:ext>
            </a:extLst>
          </p:cNvPr>
          <p:cNvSpPr/>
          <p:nvPr/>
        </p:nvSpPr>
        <p:spPr>
          <a:xfrm>
            <a:off x="4376141" y="1576016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8C1226EA-6D62-4D52-A4D4-6E571309C87C}"/>
              </a:ext>
            </a:extLst>
          </p:cNvPr>
          <p:cNvSpPr/>
          <p:nvPr/>
        </p:nvSpPr>
        <p:spPr>
          <a:xfrm>
            <a:off x="5634235" y="1576015"/>
            <a:ext cx="88622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4730497-31F2-4CE5-931D-B1981305B9CB}"/>
              </a:ext>
            </a:extLst>
          </p:cNvPr>
          <p:cNvSpPr/>
          <p:nvPr/>
        </p:nvSpPr>
        <p:spPr>
          <a:xfrm>
            <a:off x="7057618" y="157601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1BB699C-27BF-457C-AA40-A240C539C058}"/>
              </a:ext>
            </a:extLst>
          </p:cNvPr>
          <p:cNvSpPr/>
          <p:nvPr/>
        </p:nvSpPr>
        <p:spPr>
          <a:xfrm>
            <a:off x="3096607" y="2251719"/>
            <a:ext cx="5958564" cy="3374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로비 화면</a:t>
            </a:r>
          </a:p>
        </p:txBody>
      </p:sp>
      <p:cxnSp>
        <p:nvCxnSpPr>
          <p:cNvPr id="198" name="꺾인 연결선 48">
            <a:extLst>
              <a:ext uri="{FF2B5EF4-FFF2-40B4-BE49-F238E27FC236}">
                <a16:creationId xmlns:a16="http://schemas.microsoft.com/office/drawing/2014/main" id="{49D9F827-C0A1-4E75-84BF-2D775CBCAC09}"/>
              </a:ext>
            </a:extLst>
          </p:cNvPr>
          <p:cNvCxnSpPr>
            <a:cxnSpLocks/>
            <a:stCxn id="186" idx="3"/>
            <a:endCxn id="190" idx="1"/>
          </p:cNvCxnSpPr>
          <p:nvPr/>
        </p:nvCxnSpPr>
        <p:spPr>
          <a:xfrm flipV="1">
            <a:off x="2590777" y="1690228"/>
            <a:ext cx="367925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꺾인 연결선 48">
            <a:extLst>
              <a:ext uri="{FF2B5EF4-FFF2-40B4-BE49-F238E27FC236}">
                <a16:creationId xmlns:a16="http://schemas.microsoft.com/office/drawing/2014/main" id="{A5C1F125-BFA0-4550-A102-D995C4FD7BEE}"/>
              </a:ext>
            </a:extLst>
          </p:cNvPr>
          <p:cNvCxnSpPr>
            <a:cxnSpLocks/>
            <a:stCxn id="190" idx="3"/>
            <a:endCxn id="191" idx="1"/>
          </p:cNvCxnSpPr>
          <p:nvPr/>
        </p:nvCxnSpPr>
        <p:spPr>
          <a:xfrm>
            <a:off x="3844924" y="1690228"/>
            <a:ext cx="531217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 48">
            <a:extLst>
              <a:ext uri="{FF2B5EF4-FFF2-40B4-BE49-F238E27FC236}">
                <a16:creationId xmlns:a16="http://schemas.microsoft.com/office/drawing/2014/main" id="{5ED73C05-58B5-454D-A8E7-AAF6B5D6E849}"/>
              </a:ext>
            </a:extLst>
          </p:cNvPr>
          <p:cNvCxnSpPr>
            <a:cxnSpLocks/>
            <a:stCxn id="191" idx="3"/>
            <a:endCxn id="192" idx="1"/>
          </p:cNvCxnSpPr>
          <p:nvPr/>
        </p:nvCxnSpPr>
        <p:spPr>
          <a:xfrm flipV="1">
            <a:off x="5262363" y="1690227"/>
            <a:ext cx="371872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꺾인 연결선 48">
            <a:extLst>
              <a:ext uri="{FF2B5EF4-FFF2-40B4-BE49-F238E27FC236}">
                <a16:creationId xmlns:a16="http://schemas.microsoft.com/office/drawing/2014/main" id="{C2D3EC4D-2AB9-4D3B-9643-D33D59C34EF7}"/>
              </a:ext>
            </a:extLst>
          </p:cNvPr>
          <p:cNvCxnSpPr>
            <a:cxnSpLocks/>
            <a:stCxn id="192" idx="3"/>
            <a:endCxn id="196" idx="1"/>
          </p:cNvCxnSpPr>
          <p:nvPr/>
        </p:nvCxnSpPr>
        <p:spPr>
          <a:xfrm>
            <a:off x="6520457" y="1690227"/>
            <a:ext cx="537161" cy="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48">
            <a:extLst>
              <a:ext uri="{FF2B5EF4-FFF2-40B4-BE49-F238E27FC236}">
                <a16:creationId xmlns:a16="http://schemas.microsoft.com/office/drawing/2014/main" id="{1C8C5FE4-796C-420D-967A-61AA3049AE9F}"/>
              </a:ext>
            </a:extLst>
          </p:cNvPr>
          <p:cNvCxnSpPr>
            <a:cxnSpLocks/>
            <a:stCxn id="192" idx="2"/>
            <a:endCxn id="197" idx="0"/>
          </p:cNvCxnSpPr>
          <p:nvPr/>
        </p:nvCxnSpPr>
        <p:spPr>
          <a:xfrm flipH="1">
            <a:off x="6075889" y="1804438"/>
            <a:ext cx="1457" cy="4472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꺾인 연결선 48">
            <a:extLst>
              <a:ext uri="{FF2B5EF4-FFF2-40B4-BE49-F238E27FC236}">
                <a16:creationId xmlns:a16="http://schemas.microsoft.com/office/drawing/2014/main" id="{4F9B75E2-CE95-4AAA-91E3-EC0B2D8B6883}"/>
              </a:ext>
            </a:extLst>
          </p:cNvPr>
          <p:cNvCxnSpPr>
            <a:cxnSpLocks/>
            <a:stCxn id="196" idx="3"/>
            <a:endCxn id="216" idx="1"/>
          </p:cNvCxnSpPr>
          <p:nvPr/>
        </p:nvCxnSpPr>
        <p:spPr>
          <a:xfrm>
            <a:off x="7956867" y="1690228"/>
            <a:ext cx="52585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B7A5B3D-AEFC-41BD-8CCA-3DBB8C4CE84B}"/>
              </a:ext>
            </a:extLst>
          </p:cNvPr>
          <p:cNvSpPr/>
          <p:nvPr/>
        </p:nvSpPr>
        <p:spPr>
          <a:xfrm>
            <a:off x="8482718" y="157601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219" name="꺾인 연결선 48">
            <a:extLst>
              <a:ext uri="{FF2B5EF4-FFF2-40B4-BE49-F238E27FC236}">
                <a16:creationId xmlns:a16="http://schemas.microsoft.com/office/drawing/2014/main" id="{4E0F687B-9389-4C8F-BFF5-B3AECE22DC28}"/>
              </a:ext>
            </a:extLst>
          </p:cNvPr>
          <p:cNvCxnSpPr>
            <a:cxnSpLocks/>
            <a:stCxn id="216" idx="0"/>
            <a:endCxn id="192" idx="0"/>
          </p:cNvCxnSpPr>
          <p:nvPr/>
        </p:nvCxnSpPr>
        <p:spPr>
          <a:xfrm rot="16200000" flipV="1">
            <a:off x="7504845" y="148517"/>
            <a:ext cx="1" cy="2854997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1317FF31-CE45-4794-B89A-E6D5E8D789D2}"/>
              </a:ext>
            </a:extLst>
          </p:cNvPr>
          <p:cNvSpPr/>
          <p:nvPr/>
        </p:nvSpPr>
        <p:spPr>
          <a:xfrm>
            <a:off x="3641559" y="4514850"/>
            <a:ext cx="829418" cy="8294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C67752D-70E4-4C64-9B8E-4383A4364E09}"/>
              </a:ext>
            </a:extLst>
          </p:cNvPr>
          <p:cNvSpPr/>
          <p:nvPr/>
        </p:nvSpPr>
        <p:spPr>
          <a:xfrm>
            <a:off x="7721025" y="4514850"/>
            <a:ext cx="829418" cy="8294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E7949A6-E612-4743-A4C6-B6B55D002318}"/>
              </a:ext>
            </a:extLst>
          </p:cNvPr>
          <p:cNvSpPr/>
          <p:nvPr/>
        </p:nvSpPr>
        <p:spPr>
          <a:xfrm>
            <a:off x="8451923" y="2306570"/>
            <a:ext cx="514848" cy="293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E98148E-80FA-472C-80E7-483C43987EBE}"/>
              </a:ext>
            </a:extLst>
          </p:cNvPr>
          <p:cNvSpPr/>
          <p:nvPr/>
        </p:nvSpPr>
        <p:spPr>
          <a:xfrm>
            <a:off x="3221077" y="2317007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속성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65F1BEC-8E0C-443A-82A7-4C2FB93AD616}"/>
              </a:ext>
            </a:extLst>
          </p:cNvPr>
          <p:cNvSpPr/>
          <p:nvPr/>
        </p:nvSpPr>
        <p:spPr>
          <a:xfrm>
            <a:off x="3945614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위치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27C2CA24-12D2-4F79-AB2A-5B402085266A}"/>
              </a:ext>
            </a:extLst>
          </p:cNvPr>
          <p:cNvSpPr/>
          <p:nvPr/>
        </p:nvSpPr>
        <p:spPr>
          <a:xfrm>
            <a:off x="6458941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골드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50A1CB5F-4C06-41D5-876B-040BDB35CEBC}"/>
              </a:ext>
            </a:extLst>
          </p:cNvPr>
          <p:cNvSpPr/>
          <p:nvPr/>
        </p:nvSpPr>
        <p:spPr>
          <a:xfrm>
            <a:off x="7443346" y="229020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코인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1015B13C-C8D5-451C-A76E-6A80485549E0}"/>
              </a:ext>
            </a:extLst>
          </p:cNvPr>
          <p:cNvSpPr/>
          <p:nvPr/>
        </p:nvSpPr>
        <p:spPr>
          <a:xfrm>
            <a:off x="3221077" y="2977178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우편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63EF8A7C-D47B-4209-8034-4EF8DFFBC0F3}"/>
              </a:ext>
            </a:extLst>
          </p:cNvPr>
          <p:cNvSpPr/>
          <p:nvPr/>
        </p:nvSpPr>
        <p:spPr>
          <a:xfrm>
            <a:off x="3221077" y="3498171"/>
            <a:ext cx="649296" cy="356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기록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7" name="갈매기형 수장 73">
            <a:extLst>
              <a:ext uri="{FF2B5EF4-FFF2-40B4-BE49-F238E27FC236}">
                <a16:creationId xmlns:a16="http://schemas.microsoft.com/office/drawing/2014/main" id="{5C2F1EF7-EE3A-482F-973B-F9261D01D405}"/>
              </a:ext>
            </a:extLst>
          </p:cNvPr>
          <p:cNvSpPr/>
          <p:nvPr/>
        </p:nvSpPr>
        <p:spPr>
          <a:xfrm rot="10800000">
            <a:off x="8624137" y="363149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B51C946B-E720-452D-B68C-69D678D09DD6}"/>
              </a:ext>
            </a:extLst>
          </p:cNvPr>
          <p:cNvSpPr/>
          <p:nvPr/>
        </p:nvSpPr>
        <p:spPr>
          <a:xfrm>
            <a:off x="9140479" y="3655933"/>
            <a:ext cx="514848" cy="29375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53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666732-CC36-463E-BA47-65F7EBDD574B}"/>
              </a:ext>
            </a:extLst>
          </p:cNvPr>
          <p:cNvSpPr/>
          <p:nvPr/>
        </p:nvSpPr>
        <p:spPr>
          <a:xfrm>
            <a:off x="4300424" y="134039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87CCE2-DD77-49A8-941E-C3811379A735}"/>
              </a:ext>
            </a:extLst>
          </p:cNvPr>
          <p:cNvSpPr/>
          <p:nvPr/>
        </p:nvSpPr>
        <p:spPr>
          <a:xfrm>
            <a:off x="3759334" y="1755909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43AA63-06FF-43F9-8055-47B72B360FBD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flipH="1">
            <a:off x="6096000" y="1568818"/>
            <a:ext cx="2922" cy="1870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5CFE7B-1661-497C-8D39-9A53AD31D982}"/>
              </a:ext>
            </a:extLst>
          </p:cNvPr>
          <p:cNvSpPr/>
          <p:nvPr/>
        </p:nvSpPr>
        <p:spPr>
          <a:xfrm>
            <a:off x="7604987" y="17917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7A6525-738E-4316-BC1E-3068FF3FEBD5}"/>
              </a:ext>
            </a:extLst>
          </p:cNvPr>
          <p:cNvSpPr/>
          <p:nvPr/>
        </p:nvSpPr>
        <p:spPr>
          <a:xfrm>
            <a:off x="5649297" y="134039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970241-0008-4710-B6E7-4C6D496CBAF0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5199673" y="1454607"/>
            <a:ext cx="44962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갈매기형 수장 73">
            <a:extLst>
              <a:ext uri="{FF2B5EF4-FFF2-40B4-BE49-F238E27FC236}">
                <a16:creationId xmlns:a16="http://schemas.microsoft.com/office/drawing/2014/main" id="{9316AA4A-98B9-4FFC-95F9-07BDA9D043E2}"/>
              </a:ext>
            </a:extLst>
          </p:cNvPr>
          <p:cNvSpPr/>
          <p:nvPr/>
        </p:nvSpPr>
        <p:spPr>
          <a:xfrm rot="10800000">
            <a:off x="8076335" y="2897385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" name="갈매기형 수장 73">
            <a:extLst>
              <a:ext uri="{FF2B5EF4-FFF2-40B4-BE49-F238E27FC236}">
                <a16:creationId xmlns:a16="http://schemas.microsoft.com/office/drawing/2014/main" id="{99D3486D-B2C4-422A-9BEB-24C44B2A32FA}"/>
              </a:ext>
            </a:extLst>
          </p:cNvPr>
          <p:cNvSpPr/>
          <p:nvPr/>
        </p:nvSpPr>
        <p:spPr>
          <a:xfrm rot="10800000" flipH="1">
            <a:off x="3810501" y="2897385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C51FD2-4819-45ED-88ED-0F801F17C21E}"/>
              </a:ext>
            </a:extLst>
          </p:cNvPr>
          <p:cNvSpPr/>
          <p:nvPr/>
        </p:nvSpPr>
        <p:spPr>
          <a:xfrm>
            <a:off x="4179393" y="2222487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190CFA-1C52-4C8E-AABF-557D1AEAF777}"/>
              </a:ext>
            </a:extLst>
          </p:cNvPr>
          <p:cNvSpPr/>
          <p:nvPr/>
        </p:nvSpPr>
        <p:spPr>
          <a:xfrm>
            <a:off x="6832290" y="2513086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B10760-7F1B-4341-807A-E3F1C782BB39}"/>
              </a:ext>
            </a:extLst>
          </p:cNvPr>
          <p:cNvSpPr/>
          <p:nvPr/>
        </p:nvSpPr>
        <p:spPr>
          <a:xfrm>
            <a:off x="6733072" y="17917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525E94-AA54-4275-8A1A-F2472CA6A1D8}"/>
              </a:ext>
            </a:extLst>
          </p:cNvPr>
          <p:cNvSpPr/>
          <p:nvPr/>
        </p:nvSpPr>
        <p:spPr>
          <a:xfrm>
            <a:off x="5706751" y="405263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B2A03B-8B38-42A9-82DA-23808BF0B20F}"/>
              </a:ext>
            </a:extLst>
          </p:cNvPr>
          <p:cNvSpPr/>
          <p:nvPr/>
        </p:nvSpPr>
        <p:spPr>
          <a:xfrm>
            <a:off x="8680195" y="-1237311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703377-4DDE-4AC7-9F8D-193E8BF708E5}"/>
              </a:ext>
            </a:extLst>
          </p:cNvPr>
          <p:cNvSpPr/>
          <p:nvPr/>
        </p:nvSpPr>
        <p:spPr>
          <a:xfrm>
            <a:off x="12563948" y="-120143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갈매기형 수장 73">
            <a:extLst>
              <a:ext uri="{FF2B5EF4-FFF2-40B4-BE49-F238E27FC236}">
                <a16:creationId xmlns:a16="http://schemas.microsoft.com/office/drawing/2014/main" id="{CF6A53C5-B4EA-4C89-B535-973259392804}"/>
              </a:ext>
            </a:extLst>
          </p:cNvPr>
          <p:cNvSpPr/>
          <p:nvPr/>
        </p:nvSpPr>
        <p:spPr>
          <a:xfrm rot="10800000" flipH="1">
            <a:off x="8731362" y="-95835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CD302E-AAE4-4FD1-B9C2-554C26D5654B}"/>
              </a:ext>
            </a:extLst>
          </p:cNvPr>
          <p:cNvSpPr/>
          <p:nvPr/>
        </p:nvSpPr>
        <p:spPr>
          <a:xfrm>
            <a:off x="9100254" y="-770733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1C0CF7-E060-44B6-96FC-88D80BCC5693}"/>
              </a:ext>
            </a:extLst>
          </p:cNvPr>
          <p:cNvSpPr/>
          <p:nvPr/>
        </p:nvSpPr>
        <p:spPr>
          <a:xfrm>
            <a:off x="11753151" y="-480134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CE6324-BFF8-44CA-B3F2-92B4038364FF}"/>
              </a:ext>
            </a:extLst>
          </p:cNvPr>
          <p:cNvSpPr/>
          <p:nvPr/>
        </p:nvSpPr>
        <p:spPr>
          <a:xfrm>
            <a:off x="11653933" y="-120143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F65C4C-E021-465E-8712-36D326C6C2D8}"/>
              </a:ext>
            </a:extLst>
          </p:cNvPr>
          <p:cNvSpPr/>
          <p:nvPr/>
        </p:nvSpPr>
        <p:spPr>
          <a:xfrm>
            <a:off x="10627612" y="105941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82C6E6-CEEF-4A67-A508-06424CE0028B}"/>
              </a:ext>
            </a:extLst>
          </p:cNvPr>
          <p:cNvSpPr/>
          <p:nvPr/>
        </p:nvSpPr>
        <p:spPr>
          <a:xfrm>
            <a:off x="8680195" y="-1226352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6F6223-9F03-4EED-AE91-9E3C3DCF653B}"/>
              </a:ext>
            </a:extLst>
          </p:cNvPr>
          <p:cNvGrpSpPr/>
          <p:nvPr/>
        </p:nvGrpSpPr>
        <p:grpSpPr>
          <a:xfrm>
            <a:off x="12153694" y="-1226352"/>
            <a:ext cx="1198836" cy="2614410"/>
            <a:chOff x="21665328" y="491867"/>
            <a:chExt cx="1675958" cy="2614410"/>
          </a:xfrm>
        </p:grpSpPr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EA3E6BAA-095F-4FC4-B93E-B0291EC6128F}"/>
                </a:ext>
              </a:extLst>
            </p:cNvPr>
            <p:cNvSpPr/>
            <p:nvPr/>
          </p:nvSpPr>
          <p:spPr>
            <a:xfrm>
              <a:off x="21665328" y="491867"/>
              <a:ext cx="1675958" cy="2614410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갈매기형 수장 73">
              <a:extLst>
                <a:ext uri="{FF2B5EF4-FFF2-40B4-BE49-F238E27FC236}">
                  <a16:creationId xmlns:a16="http://schemas.microsoft.com/office/drawing/2014/main" id="{823E01DC-BAAC-42CA-84B1-83420CC55BFA}"/>
                </a:ext>
              </a:extLst>
            </p:cNvPr>
            <p:cNvSpPr/>
            <p:nvPr/>
          </p:nvSpPr>
          <p:spPr>
            <a:xfrm rot="10800000" flipH="1">
              <a:off x="21719482" y="1622162"/>
              <a:ext cx="148975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98A9CE-03C1-42EA-9013-2B1C4E298E29}"/>
                </a:ext>
              </a:extLst>
            </p:cNvPr>
            <p:cNvSpPr/>
            <p:nvPr/>
          </p:nvSpPr>
          <p:spPr>
            <a:xfrm>
              <a:off x="21998078" y="1321207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새로운 시작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39EA96-8B33-4F49-98DA-EF63669F6E4B}"/>
                </a:ext>
              </a:extLst>
            </p:cNvPr>
            <p:cNvSpPr/>
            <p:nvPr/>
          </p:nvSpPr>
          <p:spPr>
            <a:xfrm>
              <a:off x="21998078" y="1868381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이어서 하기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0323A4-2DA6-453F-8F54-F9021A033ED8}"/>
              </a:ext>
            </a:extLst>
          </p:cNvPr>
          <p:cNvSpPr/>
          <p:nvPr/>
        </p:nvSpPr>
        <p:spPr>
          <a:xfrm>
            <a:off x="-1161525" y="1748759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9F5338-4EDE-4324-B9A3-BE1AB3665881}"/>
              </a:ext>
            </a:extLst>
          </p:cNvPr>
          <p:cNvSpPr/>
          <p:nvPr/>
        </p:nvSpPr>
        <p:spPr>
          <a:xfrm>
            <a:off x="2722228" y="178463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갈매기형 수장 73">
            <a:extLst>
              <a:ext uri="{FF2B5EF4-FFF2-40B4-BE49-F238E27FC236}">
                <a16:creationId xmlns:a16="http://schemas.microsoft.com/office/drawing/2014/main" id="{F4076D7D-30B9-49D3-879E-F6AA289215FC}"/>
              </a:ext>
            </a:extLst>
          </p:cNvPr>
          <p:cNvSpPr/>
          <p:nvPr/>
        </p:nvSpPr>
        <p:spPr>
          <a:xfrm rot="10800000">
            <a:off x="3155476" y="2890235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A4C4BD-7602-46C7-A61C-5758DEBFAA99}"/>
              </a:ext>
            </a:extLst>
          </p:cNvPr>
          <p:cNvSpPr/>
          <p:nvPr/>
        </p:nvSpPr>
        <p:spPr>
          <a:xfrm>
            <a:off x="-741466" y="2215337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EDFF3E-F8C8-436B-AA75-C21E4FE3D3F5}"/>
              </a:ext>
            </a:extLst>
          </p:cNvPr>
          <p:cNvSpPr/>
          <p:nvPr/>
        </p:nvSpPr>
        <p:spPr>
          <a:xfrm>
            <a:off x="1911431" y="2505936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C9BFAF-EC1B-419F-AF17-60A942542FC5}"/>
              </a:ext>
            </a:extLst>
          </p:cNvPr>
          <p:cNvSpPr/>
          <p:nvPr/>
        </p:nvSpPr>
        <p:spPr>
          <a:xfrm>
            <a:off x="1812213" y="178463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4D1740-3289-4104-B861-DDE2B459F086}"/>
              </a:ext>
            </a:extLst>
          </p:cNvPr>
          <p:cNvSpPr/>
          <p:nvPr/>
        </p:nvSpPr>
        <p:spPr>
          <a:xfrm>
            <a:off x="785892" y="404548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7D415-BCD8-4A27-8056-419081961A75}"/>
              </a:ext>
            </a:extLst>
          </p:cNvPr>
          <p:cNvSpPr/>
          <p:nvPr/>
        </p:nvSpPr>
        <p:spPr>
          <a:xfrm>
            <a:off x="-1154786" y="1754475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8B9F674-0471-40A1-B9E9-4512E7B92E05}"/>
              </a:ext>
            </a:extLst>
          </p:cNvPr>
          <p:cNvGrpSpPr/>
          <p:nvPr/>
        </p:nvGrpSpPr>
        <p:grpSpPr>
          <a:xfrm>
            <a:off x="-1148231" y="1753527"/>
            <a:ext cx="1198836" cy="2614410"/>
            <a:chOff x="21665328" y="491867"/>
            <a:chExt cx="1675958" cy="2614410"/>
          </a:xfrm>
        </p:grpSpPr>
        <p:sp>
          <p:nvSpPr>
            <p:cNvPr id="36" name="모서리가 둥근 직사각형 20">
              <a:extLst>
                <a:ext uri="{FF2B5EF4-FFF2-40B4-BE49-F238E27FC236}">
                  <a16:creationId xmlns:a16="http://schemas.microsoft.com/office/drawing/2014/main" id="{67113AE9-22E7-40F4-AF37-31F9993A0ECD}"/>
                </a:ext>
              </a:extLst>
            </p:cNvPr>
            <p:cNvSpPr/>
            <p:nvPr/>
          </p:nvSpPr>
          <p:spPr>
            <a:xfrm>
              <a:off x="21665328" y="491867"/>
              <a:ext cx="1675958" cy="2614410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7" name="갈매기형 수장 73">
              <a:extLst>
                <a:ext uri="{FF2B5EF4-FFF2-40B4-BE49-F238E27FC236}">
                  <a16:creationId xmlns:a16="http://schemas.microsoft.com/office/drawing/2014/main" id="{7CF5F700-10C2-40E0-94FD-CA74EF5DED83}"/>
                </a:ext>
              </a:extLst>
            </p:cNvPr>
            <p:cNvSpPr/>
            <p:nvPr/>
          </p:nvSpPr>
          <p:spPr>
            <a:xfrm rot="10800000">
              <a:off x="23127643" y="1622162"/>
              <a:ext cx="148975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839C241-5FFF-4AD2-9DFC-3CA04AB1DFF8}"/>
                </a:ext>
              </a:extLst>
            </p:cNvPr>
            <p:cNvSpPr/>
            <p:nvPr/>
          </p:nvSpPr>
          <p:spPr>
            <a:xfrm>
              <a:off x="21872767" y="1321207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8602D5-4849-49C2-82D0-B082D6965795}"/>
                </a:ext>
              </a:extLst>
            </p:cNvPr>
            <p:cNvSpPr/>
            <p:nvPr/>
          </p:nvSpPr>
          <p:spPr>
            <a:xfrm>
              <a:off x="21872767" y="1868381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449972-0576-4665-8922-93D3F30816AC}"/>
              </a:ext>
            </a:extLst>
          </p:cNvPr>
          <p:cNvSpPr/>
          <p:nvPr/>
        </p:nvSpPr>
        <p:spPr>
          <a:xfrm>
            <a:off x="5065224" y="3007349"/>
            <a:ext cx="2058936" cy="5948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중인 게임 정보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8AA9BC5-912E-4C1D-AA26-7A06771CCF34}"/>
              </a:ext>
            </a:extLst>
          </p:cNvPr>
          <p:cNvCxnSpPr>
            <a:cxnSpLocks/>
            <a:stCxn id="3" idx="3"/>
            <a:endCxn id="112" idx="1"/>
          </p:cNvCxnSpPr>
          <p:nvPr/>
        </p:nvCxnSpPr>
        <p:spPr>
          <a:xfrm>
            <a:off x="8432666" y="3068705"/>
            <a:ext cx="260378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43B3036-5121-44FA-9D48-12BF780DCE2C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3511807" y="3061555"/>
            <a:ext cx="247527" cy="715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FDD786E-706B-4F27-8B64-D21EEC994C1E}"/>
              </a:ext>
            </a:extLst>
          </p:cNvPr>
          <p:cNvCxnSpPr>
            <a:cxnSpLocks/>
            <a:stCxn id="38" idx="3"/>
            <a:endCxn id="49" idx="2"/>
          </p:cNvCxnSpPr>
          <p:nvPr/>
        </p:nvCxnSpPr>
        <p:spPr>
          <a:xfrm flipV="1">
            <a:off x="-169991" y="1312559"/>
            <a:ext cx="1338393" cy="145143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1599182-7BBA-4401-BE3D-5DC81912B6B3}"/>
              </a:ext>
            </a:extLst>
          </p:cNvPr>
          <p:cNvSpPr/>
          <p:nvPr/>
        </p:nvSpPr>
        <p:spPr>
          <a:xfrm>
            <a:off x="-1168264" y="-1313032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2CC2FC-9770-46C9-8FB0-49D081FF85D9}"/>
              </a:ext>
            </a:extLst>
          </p:cNvPr>
          <p:cNvSpPr/>
          <p:nvPr/>
        </p:nvSpPr>
        <p:spPr>
          <a:xfrm>
            <a:off x="2715489" y="-127715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갈매기형 수장 73">
            <a:extLst>
              <a:ext uri="{FF2B5EF4-FFF2-40B4-BE49-F238E27FC236}">
                <a16:creationId xmlns:a16="http://schemas.microsoft.com/office/drawing/2014/main" id="{FD5B778F-5FB1-4ABB-A5FD-86EBE70A9837}"/>
              </a:ext>
            </a:extLst>
          </p:cNvPr>
          <p:cNvSpPr/>
          <p:nvPr/>
        </p:nvSpPr>
        <p:spPr>
          <a:xfrm rot="10800000">
            <a:off x="3148737" y="-171556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9A8E04-FD3B-4E39-B7A1-51BC35EAF5FC}"/>
              </a:ext>
            </a:extLst>
          </p:cNvPr>
          <p:cNvSpPr/>
          <p:nvPr/>
        </p:nvSpPr>
        <p:spPr>
          <a:xfrm>
            <a:off x="-748205" y="-846454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E352D-BA7F-48C6-B916-BAEDD4783D59}"/>
              </a:ext>
            </a:extLst>
          </p:cNvPr>
          <p:cNvSpPr/>
          <p:nvPr/>
        </p:nvSpPr>
        <p:spPr>
          <a:xfrm>
            <a:off x="1904692" y="-555855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466DFF9-6A91-4839-9C93-4C20B6F10FEE}"/>
              </a:ext>
            </a:extLst>
          </p:cNvPr>
          <p:cNvSpPr/>
          <p:nvPr/>
        </p:nvSpPr>
        <p:spPr>
          <a:xfrm>
            <a:off x="1805474" y="-127715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8D4209-E690-4285-BB8B-CD032359A057}"/>
              </a:ext>
            </a:extLst>
          </p:cNvPr>
          <p:cNvSpPr/>
          <p:nvPr/>
        </p:nvSpPr>
        <p:spPr>
          <a:xfrm>
            <a:off x="779153" y="98369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7C86F9-A8F3-4B6F-97F5-43E6A4D85BE4}"/>
              </a:ext>
            </a:extLst>
          </p:cNvPr>
          <p:cNvSpPr/>
          <p:nvPr/>
        </p:nvSpPr>
        <p:spPr>
          <a:xfrm>
            <a:off x="-1161525" y="-1307316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id="{5CE97234-880B-4C71-8FA3-1D85607B05A3}"/>
              </a:ext>
            </a:extLst>
          </p:cNvPr>
          <p:cNvSpPr/>
          <p:nvPr/>
        </p:nvSpPr>
        <p:spPr>
          <a:xfrm>
            <a:off x="-741466" y="-847365"/>
            <a:ext cx="3876506" cy="169425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8C2212-164D-42EF-9CC3-31AB2BFD7E26}"/>
              </a:ext>
            </a:extLst>
          </p:cNvPr>
          <p:cNvSpPr/>
          <p:nvPr/>
        </p:nvSpPr>
        <p:spPr>
          <a:xfrm>
            <a:off x="66422" y="-388529"/>
            <a:ext cx="1253861" cy="2347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A3AC131-4FE2-4D6C-BDE7-803152286180}"/>
              </a:ext>
            </a:extLst>
          </p:cNvPr>
          <p:cNvSpPr/>
          <p:nvPr/>
        </p:nvSpPr>
        <p:spPr>
          <a:xfrm>
            <a:off x="4365057" y="-1292668"/>
            <a:ext cx="2683387" cy="2347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8C7ABF2-F099-442F-B2A5-A11B7BB37DDE}"/>
              </a:ext>
            </a:extLst>
          </p:cNvPr>
          <p:cNvSpPr/>
          <p:nvPr/>
        </p:nvSpPr>
        <p:spPr>
          <a:xfrm>
            <a:off x="-472928" y="-427529"/>
            <a:ext cx="480534" cy="302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 </a:t>
            </a:r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픽토그램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431173-95BE-46B8-8C8B-82BEFB57D700}"/>
              </a:ext>
            </a:extLst>
          </p:cNvPr>
          <p:cNvSpPr/>
          <p:nvPr/>
        </p:nvSpPr>
        <p:spPr>
          <a:xfrm>
            <a:off x="808846" y="-77034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D2080B-7854-462F-898A-1F685A0F5C33}"/>
              </a:ext>
            </a:extLst>
          </p:cNvPr>
          <p:cNvSpPr/>
          <p:nvPr/>
        </p:nvSpPr>
        <p:spPr>
          <a:xfrm>
            <a:off x="66422" y="38924"/>
            <a:ext cx="1253861" cy="2347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D8D229-6DFC-4F07-B9B7-A0D4CDAEA92E}"/>
              </a:ext>
            </a:extLst>
          </p:cNvPr>
          <p:cNvSpPr/>
          <p:nvPr/>
        </p:nvSpPr>
        <p:spPr>
          <a:xfrm>
            <a:off x="-472928" y="-76"/>
            <a:ext cx="480534" cy="302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배경음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픽토그램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F6BFB3D-4068-407A-933B-AF184480F28E}"/>
              </a:ext>
            </a:extLst>
          </p:cNvPr>
          <p:cNvSpPr/>
          <p:nvPr/>
        </p:nvSpPr>
        <p:spPr>
          <a:xfrm>
            <a:off x="-1168264" y="4960839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0EFB39-12F1-4348-8EAF-45CC7FA16911}"/>
              </a:ext>
            </a:extLst>
          </p:cNvPr>
          <p:cNvSpPr/>
          <p:nvPr/>
        </p:nvSpPr>
        <p:spPr>
          <a:xfrm>
            <a:off x="2715489" y="499671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갈매기형 수장 73">
            <a:extLst>
              <a:ext uri="{FF2B5EF4-FFF2-40B4-BE49-F238E27FC236}">
                <a16:creationId xmlns:a16="http://schemas.microsoft.com/office/drawing/2014/main" id="{6498CF50-26D7-498B-B3D6-3D16A7A1064E}"/>
              </a:ext>
            </a:extLst>
          </p:cNvPr>
          <p:cNvSpPr/>
          <p:nvPr/>
        </p:nvSpPr>
        <p:spPr>
          <a:xfrm rot="10800000">
            <a:off x="3148737" y="6102315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F6C4FE0-B490-46FC-8A46-064FCB34D94E}"/>
              </a:ext>
            </a:extLst>
          </p:cNvPr>
          <p:cNvSpPr/>
          <p:nvPr/>
        </p:nvSpPr>
        <p:spPr>
          <a:xfrm>
            <a:off x="-748205" y="5427417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3DE3CA8-04B8-452D-808C-590AC7BCF883}"/>
              </a:ext>
            </a:extLst>
          </p:cNvPr>
          <p:cNvSpPr/>
          <p:nvPr/>
        </p:nvSpPr>
        <p:spPr>
          <a:xfrm>
            <a:off x="1904692" y="5718016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BB3060D-3AC5-4119-85B9-81C70EBDE581}"/>
              </a:ext>
            </a:extLst>
          </p:cNvPr>
          <p:cNvSpPr/>
          <p:nvPr/>
        </p:nvSpPr>
        <p:spPr>
          <a:xfrm>
            <a:off x="1805474" y="499671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32C0A7B-FF06-4ADF-867C-A5EB2E56499D}"/>
              </a:ext>
            </a:extLst>
          </p:cNvPr>
          <p:cNvSpPr/>
          <p:nvPr/>
        </p:nvSpPr>
        <p:spPr>
          <a:xfrm>
            <a:off x="779153" y="725756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2B1687-DEE1-4878-B612-38FACEBCF088}"/>
              </a:ext>
            </a:extLst>
          </p:cNvPr>
          <p:cNvSpPr/>
          <p:nvPr/>
        </p:nvSpPr>
        <p:spPr>
          <a:xfrm>
            <a:off x="-1161525" y="4966555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4" name="모서리가 둥근 직사각형 20">
            <a:extLst>
              <a:ext uri="{FF2B5EF4-FFF2-40B4-BE49-F238E27FC236}">
                <a16:creationId xmlns:a16="http://schemas.microsoft.com/office/drawing/2014/main" id="{4A3BBDB0-8DEB-4E9E-9B93-FB04DC524006}"/>
              </a:ext>
            </a:extLst>
          </p:cNvPr>
          <p:cNvSpPr/>
          <p:nvPr/>
        </p:nvSpPr>
        <p:spPr>
          <a:xfrm>
            <a:off x="-409575" y="5571561"/>
            <a:ext cx="3212724" cy="14041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71748BF-307E-4A73-908B-55ED6AE63366}"/>
              </a:ext>
            </a:extLst>
          </p:cNvPr>
          <p:cNvSpPr/>
          <p:nvPr/>
        </p:nvSpPr>
        <p:spPr>
          <a:xfrm>
            <a:off x="-232661" y="6177799"/>
            <a:ext cx="1253861" cy="611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1EBD09-7B88-4107-9EB6-515AE61F05F6}"/>
              </a:ext>
            </a:extLst>
          </p:cNvPr>
          <p:cNvSpPr/>
          <p:nvPr/>
        </p:nvSpPr>
        <p:spPr>
          <a:xfrm>
            <a:off x="508564" y="5661305"/>
            <a:ext cx="1376446" cy="3614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하시겠습니까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8C7477E-DC90-4D88-B4EA-0F31911C07BB}"/>
              </a:ext>
            </a:extLst>
          </p:cNvPr>
          <p:cNvSpPr/>
          <p:nvPr/>
        </p:nvSpPr>
        <p:spPr>
          <a:xfrm>
            <a:off x="1468367" y="6173445"/>
            <a:ext cx="1253861" cy="611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88A3DC7-5B19-4594-8D0C-739B1465FC4A}"/>
              </a:ext>
            </a:extLst>
          </p:cNvPr>
          <p:cNvSpPr/>
          <p:nvPr/>
        </p:nvSpPr>
        <p:spPr>
          <a:xfrm>
            <a:off x="508564" y="7257564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3522CCC-ACDF-4DED-93FB-0D246B6D4BFE}"/>
              </a:ext>
            </a:extLst>
          </p:cNvPr>
          <p:cNvSpPr/>
          <p:nvPr/>
        </p:nvSpPr>
        <p:spPr>
          <a:xfrm>
            <a:off x="508564" y="4019514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02D89FB-7EA9-4948-B248-9968A96762C5}"/>
              </a:ext>
            </a:extLst>
          </p:cNvPr>
          <p:cNvSpPr/>
          <p:nvPr/>
        </p:nvSpPr>
        <p:spPr>
          <a:xfrm>
            <a:off x="508564" y="947493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F0B94F2-3D35-4A9D-BAA7-06F63877C2C8}"/>
              </a:ext>
            </a:extLst>
          </p:cNvPr>
          <p:cNvSpPr/>
          <p:nvPr/>
        </p:nvSpPr>
        <p:spPr>
          <a:xfrm>
            <a:off x="10325716" y="1037253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498FB6A-8669-4E13-8D1B-C29A8A43FD7F}"/>
              </a:ext>
            </a:extLst>
          </p:cNvPr>
          <p:cNvSpPr/>
          <p:nvPr/>
        </p:nvSpPr>
        <p:spPr>
          <a:xfrm>
            <a:off x="13806899" y="-2758340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8692AF1-B83B-4F46-8BCF-AAB50D5CCDC6}"/>
              </a:ext>
            </a:extLst>
          </p:cNvPr>
          <p:cNvSpPr/>
          <p:nvPr/>
        </p:nvSpPr>
        <p:spPr>
          <a:xfrm>
            <a:off x="17690652" y="-272246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0" name="갈매기형 수장 73">
            <a:extLst>
              <a:ext uri="{FF2B5EF4-FFF2-40B4-BE49-F238E27FC236}">
                <a16:creationId xmlns:a16="http://schemas.microsoft.com/office/drawing/2014/main" id="{0DDD2220-3274-4B0C-AD66-9543244A52B9}"/>
              </a:ext>
            </a:extLst>
          </p:cNvPr>
          <p:cNvSpPr/>
          <p:nvPr/>
        </p:nvSpPr>
        <p:spPr>
          <a:xfrm rot="10800000">
            <a:off x="18123900" y="-1616864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E938FA-5F64-4ADB-874C-EFE52AC587A7}"/>
              </a:ext>
            </a:extLst>
          </p:cNvPr>
          <p:cNvSpPr/>
          <p:nvPr/>
        </p:nvSpPr>
        <p:spPr>
          <a:xfrm>
            <a:off x="14226958" y="-2291762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23939BC-9152-4C3A-8FA5-90BEE4408020}"/>
              </a:ext>
            </a:extLst>
          </p:cNvPr>
          <p:cNvSpPr/>
          <p:nvPr/>
        </p:nvSpPr>
        <p:spPr>
          <a:xfrm>
            <a:off x="16879855" y="-2001163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D5FC160-A0DE-4872-BD7B-750E200C618F}"/>
              </a:ext>
            </a:extLst>
          </p:cNvPr>
          <p:cNvSpPr/>
          <p:nvPr/>
        </p:nvSpPr>
        <p:spPr>
          <a:xfrm>
            <a:off x="16780637" y="-272246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FD9A617-ADC8-4253-9C58-EE06009A3B3C}"/>
              </a:ext>
            </a:extLst>
          </p:cNvPr>
          <p:cNvSpPr/>
          <p:nvPr/>
        </p:nvSpPr>
        <p:spPr>
          <a:xfrm>
            <a:off x="15754316" y="-46161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A543DBF-0D17-4FA5-BAA3-BC8936B1B167}"/>
              </a:ext>
            </a:extLst>
          </p:cNvPr>
          <p:cNvSpPr/>
          <p:nvPr/>
        </p:nvSpPr>
        <p:spPr>
          <a:xfrm>
            <a:off x="13813638" y="-2752624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6" name="모서리가 둥근 직사각형 20">
            <a:extLst>
              <a:ext uri="{FF2B5EF4-FFF2-40B4-BE49-F238E27FC236}">
                <a16:creationId xmlns:a16="http://schemas.microsoft.com/office/drawing/2014/main" id="{AB2FDF62-7078-4EEA-9BFA-5C5527D5AC7D}"/>
              </a:ext>
            </a:extLst>
          </p:cNvPr>
          <p:cNvSpPr/>
          <p:nvPr/>
        </p:nvSpPr>
        <p:spPr>
          <a:xfrm>
            <a:off x="14565588" y="-2147618"/>
            <a:ext cx="3212724" cy="14041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E5F02A6-1B1A-4C02-8FDA-A57FC266607A}"/>
              </a:ext>
            </a:extLst>
          </p:cNvPr>
          <p:cNvSpPr/>
          <p:nvPr/>
        </p:nvSpPr>
        <p:spPr>
          <a:xfrm>
            <a:off x="14742502" y="-1541380"/>
            <a:ext cx="1253861" cy="611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B14200-FB42-45CC-B50E-5599FEC1FB12}"/>
              </a:ext>
            </a:extLst>
          </p:cNvPr>
          <p:cNvSpPr/>
          <p:nvPr/>
        </p:nvSpPr>
        <p:spPr>
          <a:xfrm>
            <a:off x="15064843" y="-2057874"/>
            <a:ext cx="2214214" cy="3614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기존 플레이 기록과 획득 예정 보상이 사라집니다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게임을 시작하시겠습니까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82C5BB-68F4-4DC5-9A2A-E1717EBA1E99}"/>
              </a:ext>
            </a:extLst>
          </p:cNvPr>
          <p:cNvSpPr/>
          <p:nvPr/>
        </p:nvSpPr>
        <p:spPr>
          <a:xfrm>
            <a:off x="16443530" y="-1545734"/>
            <a:ext cx="1253861" cy="6112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9F945F5-7C35-4CFE-A9FE-3DCB766A6938}"/>
              </a:ext>
            </a:extLst>
          </p:cNvPr>
          <p:cNvSpPr/>
          <p:nvPr/>
        </p:nvSpPr>
        <p:spPr>
          <a:xfrm>
            <a:off x="15483727" y="-461615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88" name="직선 화살표 연결선 45">
            <a:extLst>
              <a:ext uri="{FF2B5EF4-FFF2-40B4-BE49-F238E27FC236}">
                <a16:creationId xmlns:a16="http://schemas.microsoft.com/office/drawing/2014/main" id="{856BFECB-868C-4E13-96B3-6B1043B459B0}"/>
              </a:ext>
            </a:extLst>
          </p:cNvPr>
          <p:cNvCxnSpPr>
            <a:cxnSpLocks/>
            <a:stCxn id="39" idx="3"/>
            <a:endCxn id="73" idx="0"/>
          </p:cNvCxnSpPr>
          <p:nvPr/>
        </p:nvCxnSpPr>
        <p:spPr>
          <a:xfrm>
            <a:off x="-169991" y="3311167"/>
            <a:ext cx="1345132" cy="165538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164D63D-ABA9-4CE6-BEE5-DB8BBA83957E}"/>
              </a:ext>
            </a:extLst>
          </p:cNvPr>
          <p:cNvSpPr/>
          <p:nvPr/>
        </p:nvSpPr>
        <p:spPr>
          <a:xfrm>
            <a:off x="8693044" y="1750430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9C349B2-E8C5-4061-8E97-10D9663C6E1A}"/>
              </a:ext>
            </a:extLst>
          </p:cNvPr>
          <p:cNvSpPr/>
          <p:nvPr/>
        </p:nvSpPr>
        <p:spPr>
          <a:xfrm>
            <a:off x="12576797" y="178630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4" name="갈매기형 수장 73">
            <a:extLst>
              <a:ext uri="{FF2B5EF4-FFF2-40B4-BE49-F238E27FC236}">
                <a16:creationId xmlns:a16="http://schemas.microsoft.com/office/drawing/2014/main" id="{FA335EC2-358C-4D38-A805-3EB3541835C0}"/>
              </a:ext>
            </a:extLst>
          </p:cNvPr>
          <p:cNvSpPr/>
          <p:nvPr/>
        </p:nvSpPr>
        <p:spPr>
          <a:xfrm rot="10800000" flipH="1">
            <a:off x="8744211" y="2891906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2C59CB7-374D-4EAD-8310-204A425595D8}"/>
              </a:ext>
            </a:extLst>
          </p:cNvPr>
          <p:cNvSpPr/>
          <p:nvPr/>
        </p:nvSpPr>
        <p:spPr>
          <a:xfrm>
            <a:off x="9113103" y="2217008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85640CA-B522-4066-A959-4F7064F54191}"/>
              </a:ext>
            </a:extLst>
          </p:cNvPr>
          <p:cNvSpPr/>
          <p:nvPr/>
        </p:nvSpPr>
        <p:spPr>
          <a:xfrm>
            <a:off x="11766000" y="2507607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2159E-5B88-4F91-8C5D-8D7897D5073F}"/>
              </a:ext>
            </a:extLst>
          </p:cNvPr>
          <p:cNvSpPr/>
          <p:nvPr/>
        </p:nvSpPr>
        <p:spPr>
          <a:xfrm>
            <a:off x="11666782" y="178630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8D5FF21-C5D8-4ABE-BE30-AD7BF7319067}"/>
              </a:ext>
            </a:extLst>
          </p:cNvPr>
          <p:cNvSpPr/>
          <p:nvPr/>
        </p:nvSpPr>
        <p:spPr>
          <a:xfrm>
            <a:off x="10640461" y="404715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9FDD039-1B0C-4626-AFEE-3BDB51D1E016}"/>
              </a:ext>
            </a:extLst>
          </p:cNvPr>
          <p:cNvSpPr/>
          <p:nvPr/>
        </p:nvSpPr>
        <p:spPr>
          <a:xfrm>
            <a:off x="8693044" y="1761389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75DEB1B-48FE-4544-A6EE-6CCDDC44720E}"/>
              </a:ext>
            </a:extLst>
          </p:cNvPr>
          <p:cNvGrpSpPr/>
          <p:nvPr/>
        </p:nvGrpSpPr>
        <p:grpSpPr>
          <a:xfrm>
            <a:off x="12166543" y="1761389"/>
            <a:ext cx="1198836" cy="2614410"/>
            <a:chOff x="21665328" y="491867"/>
            <a:chExt cx="1675958" cy="2614410"/>
          </a:xfrm>
        </p:grpSpPr>
        <p:sp>
          <p:nvSpPr>
            <p:cNvPr id="114" name="모서리가 둥근 직사각형 20">
              <a:extLst>
                <a:ext uri="{FF2B5EF4-FFF2-40B4-BE49-F238E27FC236}">
                  <a16:creationId xmlns:a16="http://schemas.microsoft.com/office/drawing/2014/main" id="{0895794E-6B95-4034-A0B4-F3317E336003}"/>
                </a:ext>
              </a:extLst>
            </p:cNvPr>
            <p:cNvSpPr/>
            <p:nvPr/>
          </p:nvSpPr>
          <p:spPr>
            <a:xfrm>
              <a:off x="21665328" y="491867"/>
              <a:ext cx="1675958" cy="2614410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5" name="갈매기형 수장 73">
              <a:extLst>
                <a:ext uri="{FF2B5EF4-FFF2-40B4-BE49-F238E27FC236}">
                  <a16:creationId xmlns:a16="http://schemas.microsoft.com/office/drawing/2014/main" id="{1610E501-C854-488C-BC76-E8DE05B5F616}"/>
                </a:ext>
              </a:extLst>
            </p:cNvPr>
            <p:cNvSpPr/>
            <p:nvPr/>
          </p:nvSpPr>
          <p:spPr>
            <a:xfrm rot="10800000" flipH="1">
              <a:off x="21719482" y="1622162"/>
              <a:ext cx="148975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B40B855-5052-4DAB-B19F-7AEF7D277A58}"/>
                </a:ext>
              </a:extLst>
            </p:cNvPr>
            <p:cNvSpPr/>
            <p:nvPr/>
          </p:nvSpPr>
          <p:spPr>
            <a:xfrm>
              <a:off x="21998078" y="1600607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새로운 시작</a:t>
              </a: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F54A6945-9CB5-451A-ADF9-142C0CAEF31F}"/>
              </a:ext>
            </a:extLst>
          </p:cNvPr>
          <p:cNvSpPr/>
          <p:nvPr/>
        </p:nvSpPr>
        <p:spPr>
          <a:xfrm>
            <a:off x="10338565" y="4024994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3540AF9-11D4-410B-BFF2-ADF594A981D2}"/>
              </a:ext>
            </a:extLst>
          </p:cNvPr>
          <p:cNvSpPr/>
          <p:nvPr/>
        </p:nvSpPr>
        <p:spPr>
          <a:xfrm>
            <a:off x="8680195" y="4751034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A86B094-93A4-4AB6-A617-51005F90EA89}"/>
              </a:ext>
            </a:extLst>
          </p:cNvPr>
          <p:cNvSpPr/>
          <p:nvPr/>
        </p:nvSpPr>
        <p:spPr>
          <a:xfrm>
            <a:off x="12563948" y="47869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4" name="갈매기형 수장 73">
            <a:extLst>
              <a:ext uri="{FF2B5EF4-FFF2-40B4-BE49-F238E27FC236}">
                <a16:creationId xmlns:a16="http://schemas.microsoft.com/office/drawing/2014/main" id="{90573353-3C36-466E-AB5A-CEC6A056030F}"/>
              </a:ext>
            </a:extLst>
          </p:cNvPr>
          <p:cNvSpPr/>
          <p:nvPr/>
        </p:nvSpPr>
        <p:spPr>
          <a:xfrm rot="10800000" flipH="1">
            <a:off x="8731362" y="5892510"/>
            <a:ext cx="342634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1F57C71-2975-4E73-8381-2744668EDADE}"/>
              </a:ext>
            </a:extLst>
          </p:cNvPr>
          <p:cNvSpPr/>
          <p:nvPr/>
        </p:nvSpPr>
        <p:spPr>
          <a:xfrm>
            <a:off x="9100254" y="5217612"/>
            <a:ext cx="2486356" cy="6528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BF0D6647-CB3C-40B8-9240-9C21269FD22D}"/>
              </a:ext>
            </a:extLst>
          </p:cNvPr>
          <p:cNvSpPr/>
          <p:nvPr/>
        </p:nvSpPr>
        <p:spPr>
          <a:xfrm>
            <a:off x="11753151" y="5508211"/>
            <a:ext cx="1253860" cy="3622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11D62AB-E541-43AE-8D1A-217D77EA9D84}"/>
              </a:ext>
            </a:extLst>
          </p:cNvPr>
          <p:cNvSpPr/>
          <p:nvPr/>
        </p:nvSpPr>
        <p:spPr>
          <a:xfrm>
            <a:off x="11653933" y="47869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7123CBC-413A-4EF9-93EF-3CF1CCB0F28A}"/>
              </a:ext>
            </a:extLst>
          </p:cNvPr>
          <p:cNvSpPr/>
          <p:nvPr/>
        </p:nvSpPr>
        <p:spPr>
          <a:xfrm>
            <a:off x="10627612" y="704775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B72A786-14A8-40F0-ABF5-25733672BADB}"/>
              </a:ext>
            </a:extLst>
          </p:cNvPr>
          <p:cNvSpPr/>
          <p:nvPr/>
        </p:nvSpPr>
        <p:spPr>
          <a:xfrm>
            <a:off x="8680195" y="4761993"/>
            <a:ext cx="4673332" cy="261463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7C909251-C97B-40D4-B28A-582893F37F95}"/>
              </a:ext>
            </a:extLst>
          </p:cNvPr>
          <p:cNvGrpSpPr/>
          <p:nvPr/>
        </p:nvGrpSpPr>
        <p:grpSpPr>
          <a:xfrm>
            <a:off x="12153694" y="4761993"/>
            <a:ext cx="1198836" cy="2614410"/>
            <a:chOff x="21665328" y="491867"/>
            <a:chExt cx="1675958" cy="2614410"/>
          </a:xfrm>
        </p:grpSpPr>
        <p:sp>
          <p:nvSpPr>
            <p:cNvPr id="141" name="모서리가 둥근 직사각형 20">
              <a:extLst>
                <a:ext uri="{FF2B5EF4-FFF2-40B4-BE49-F238E27FC236}">
                  <a16:creationId xmlns:a16="http://schemas.microsoft.com/office/drawing/2014/main" id="{CC3ABA24-8AF9-4705-A833-EA7DA3AAC4AF}"/>
                </a:ext>
              </a:extLst>
            </p:cNvPr>
            <p:cNvSpPr/>
            <p:nvPr/>
          </p:nvSpPr>
          <p:spPr>
            <a:xfrm>
              <a:off x="21665328" y="491867"/>
              <a:ext cx="1675958" cy="2614410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갈매기형 수장 73">
              <a:extLst>
                <a:ext uri="{FF2B5EF4-FFF2-40B4-BE49-F238E27FC236}">
                  <a16:creationId xmlns:a16="http://schemas.microsoft.com/office/drawing/2014/main" id="{3C188892-CC1D-4F1E-8811-A15597974B64}"/>
                </a:ext>
              </a:extLst>
            </p:cNvPr>
            <p:cNvSpPr/>
            <p:nvPr/>
          </p:nvSpPr>
          <p:spPr>
            <a:xfrm rot="10800000" flipH="1">
              <a:off x="21719482" y="1622162"/>
              <a:ext cx="148975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E2BF0A0-444C-41A0-A539-1C4D6C09E1B2}"/>
                </a:ext>
              </a:extLst>
            </p:cNvPr>
            <p:cNvSpPr/>
            <p:nvPr/>
          </p:nvSpPr>
          <p:spPr>
            <a:xfrm>
              <a:off x="21998078" y="1321207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새로운 시작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3E770F10-616B-4BC8-8B0E-AB5F4DC49BAD}"/>
                </a:ext>
              </a:extLst>
            </p:cNvPr>
            <p:cNvSpPr/>
            <p:nvPr/>
          </p:nvSpPr>
          <p:spPr>
            <a:xfrm>
              <a:off x="21998078" y="1868381"/>
              <a:ext cx="1160128" cy="3622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멀티플레이</a:t>
              </a:r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C081952-4712-4430-9325-557C9171AE4E}"/>
              </a:ext>
            </a:extLst>
          </p:cNvPr>
          <p:cNvSpPr/>
          <p:nvPr/>
        </p:nvSpPr>
        <p:spPr>
          <a:xfrm>
            <a:off x="10325716" y="7025598"/>
            <a:ext cx="1376446" cy="2699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창 밖을 터치하면 닫힙니다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B011F9F-A607-4156-BF19-6C6861B05A4A}"/>
              </a:ext>
            </a:extLst>
          </p:cNvPr>
          <p:cNvCxnSpPr>
            <a:cxnSpLocks/>
          </p:cNvCxnSpPr>
          <p:nvPr/>
        </p:nvCxnSpPr>
        <p:spPr>
          <a:xfrm flipV="1">
            <a:off x="8432667" y="1400213"/>
            <a:ext cx="254267" cy="34854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653AB5D-6C45-4926-B275-31F6D74EA97F}"/>
              </a:ext>
            </a:extLst>
          </p:cNvPr>
          <p:cNvCxnSpPr>
            <a:cxnSpLocks/>
          </p:cNvCxnSpPr>
          <p:nvPr/>
        </p:nvCxnSpPr>
        <p:spPr>
          <a:xfrm>
            <a:off x="8426665" y="4388649"/>
            <a:ext cx="246791" cy="36238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738D161-A857-40E8-B7FF-6480F5B86BFF}"/>
              </a:ext>
            </a:extLst>
          </p:cNvPr>
          <p:cNvCxnSpPr>
            <a:cxnSpLocks/>
            <a:stCxn id="116" idx="3"/>
            <a:endCxn id="150" idx="1"/>
          </p:cNvCxnSpPr>
          <p:nvPr/>
        </p:nvCxnSpPr>
        <p:spPr>
          <a:xfrm>
            <a:off x="13234420" y="3051255"/>
            <a:ext cx="992538" cy="1733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CEDF7952-66F4-4FFD-9F46-7E8EA69A93D0}"/>
              </a:ext>
            </a:extLst>
          </p:cNvPr>
          <p:cNvCxnSpPr>
            <a:cxnSpLocks/>
            <a:stCxn id="144" idx="3"/>
            <a:endCxn id="150" idx="1"/>
          </p:cNvCxnSpPr>
          <p:nvPr/>
        </p:nvCxnSpPr>
        <p:spPr>
          <a:xfrm flipV="1">
            <a:off x="13221571" y="3068594"/>
            <a:ext cx="1005387" cy="325103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9DE5C2D-B790-4DB8-BDEC-0F7D0C1388B6}"/>
              </a:ext>
            </a:extLst>
          </p:cNvPr>
          <p:cNvSpPr/>
          <p:nvPr/>
        </p:nvSpPr>
        <p:spPr>
          <a:xfrm>
            <a:off x="14226958" y="295438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EB42CA2-5B08-4E00-AEC7-7384215CF301}"/>
              </a:ext>
            </a:extLst>
          </p:cNvPr>
          <p:cNvSpPr/>
          <p:nvPr/>
        </p:nvSpPr>
        <p:spPr>
          <a:xfrm>
            <a:off x="14226958" y="1869851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39EF197-DC1D-4A5D-B874-E43FE0ADF801}"/>
              </a:ext>
            </a:extLst>
          </p:cNvPr>
          <p:cNvCxnSpPr>
            <a:cxnSpLocks/>
            <a:stCxn id="150" idx="0"/>
            <a:endCxn id="157" idx="2"/>
          </p:cNvCxnSpPr>
          <p:nvPr/>
        </p:nvCxnSpPr>
        <p:spPr>
          <a:xfrm flipV="1">
            <a:off x="14676583" y="2098274"/>
            <a:ext cx="0" cy="85610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9072A07-2D14-46A8-8B6D-DB6EE5E3E4B0}"/>
              </a:ext>
            </a:extLst>
          </p:cNvPr>
          <p:cNvSpPr/>
          <p:nvPr/>
        </p:nvSpPr>
        <p:spPr>
          <a:xfrm>
            <a:off x="15546738" y="2391724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C7E7AD9-B213-433E-A402-F3E434E53398}"/>
              </a:ext>
            </a:extLst>
          </p:cNvPr>
          <p:cNvCxnSpPr>
            <a:cxnSpLocks/>
            <a:stCxn id="157" idx="3"/>
            <a:endCxn id="164" idx="0"/>
          </p:cNvCxnSpPr>
          <p:nvPr/>
        </p:nvCxnSpPr>
        <p:spPr>
          <a:xfrm>
            <a:off x="15126207" y="1984063"/>
            <a:ext cx="870156" cy="40766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657A4FFF-AC9C-47F9-8544-5213E06D5F91}"/>
              </a:ext>
            </a:extLst>
          </p:cNvPr>
          <p:cNvCxnSpPr>
            <a:cxnSpLocks/>
            <a:stCxn id="164" idx="2"/>
            <a:endCxn id="150" idx="3"/>
          </p:cNvCxnSpPr>
          <p:nvPr/>
        </p:nvCxnSpPr>
        <p:spPr>
          <a:xfrm flipH="1">
            <a:off x="15126207" y="2620147"/>
            <a:ext cx="870156" cy="44844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F686E77C-9D43-4209-8BBC-DFB948D14F18}"/>
              </a:ext>
            </a:extLst>
          </p:cNvPr>
          <p:cNvCxnSpPr>
            <a:cxnSpLocks/>
            <a:stCxn id="25" idx="3"/>
            <a:endCxn id="105" idx="1"/>
          </p:cNvCxnSpPr>
          <p:nvPr/>
        </p:nvCxnSpPr>
        <p:spPr>
          <a:xfrm flipV="1">
            <a:off x="13221571" y="-1445308"/>
            <a:ext cx="592067" cy="122942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4325267D-4240-45E4-8DF9-9968558E6208}"/>
              </a:ext>
            </a:extLst>
          </p:cNvPr>
          <p:cNvCxnSpPr>
            <a:cxnSpLocks/>
            <a:stCxn id="26" idx="3"/>
            <a:endCxn id="157" idx="0"/>
          </p:cNvCxnSpPr>
          <p:nvPr/>
        </p:nvCxnSpPr>
        <p:spPr>
          <a:xfrm>
            <a:off x="13221571" y="331288"/>
            <a:ext cx="1455012" cy="153856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897465C0-9A9E-46FE-AA75-61938BEDF639}"/>
              </a:ext>
            </a:extLst>
          </p:cNvPr>
          <p:cNvSpPr/>
          <p:nvPr/>
        </p:nvSpPr>
        <p:spPr>
          <a:xfrm>
            <a:off x="3845651" y="5772458"/>
            <a:ext cx="4673332" cy="262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</p:spTree>
    <p:extLst>
      <p:ext uri="{BB962C8B-B14F-4D97-AF65-F5344CB8AC3E}">
        <p14:creationId xmlns:p14="http://schemas.microsoft.com/office/powerpoint/2010/main" val="250931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CA87BF6-F633-4741-A856-166484607485}"/>
              </a:ext>
            </a:extLst>
          </p:cNvPr>
          <p:cNvSpPr/>
          <p:nvPr/>
        </p:nvSpPr>
        <p:spPr>
          <a:xfrm>
            <a:off x="386879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A4F1049-DD67-4B45-89C6-C05FF741151D}"/>
              </a:ext>
            </a:extLst>
          </p:cNvPr>
          <p:cNvSpPr/>
          <p:nvPr/>
        </p:nvSpPr>
        <p:spPr>
          <a:xfrm>
            <a:off x="1841890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F5BD734-3997-461B-AB74-62CCABB81543}"/>
              </a:ext>
            </a:extLst>
          </p:cNvPr>
          <p:cNvSpPr/>
          <p:nvPr/>
        </p:nvSpPr>
        <p:spPr>
          <a:xfrm>
            <a:off x="3296901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67F2003-BA58-4B8D-89D4-73841D69A9D2}"/>
              </a:ext>
            </a:extLst>
          </p:cNvPr>
          <p:cNvSpPr/>
          <p:nvPr/>
        </p:nvSpPr>
        <p:spPr>
          <a:xfrm>
            <a:off x="4751912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6E05CB1-9604-49CB-97F9-25433CFA6621}"/>
              </a:ext>
            </a:extLst>
          </p:cNvPr>
          <p:cNvSpPr/>
          <p:nvPr/>
        </p:nvSpPr>
        <p:spPr>
          <a:xfrm>
            <a:off x="6206923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2422D6F-8E6E-4AF9-BD23-327397E48B71}"/>
              </a:ext>
            </a:extLst>
          </p:cNvPr>
          <p:cNvSpPr/>
          <p:nvPr/>
        </p:nvSpPr>
        <p:spPr>
          <a:xfrm>
            <a:off x="7661934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1436854-FA71-4DB7-8375-870890B705EE}"/>
              </a:ext>
            </a:extLst>
          </p:cNvPr>
          <p:cNvCxnSpPr>
            <a:cxnSpLocks/>
            <a:stCxn id="131" idx="3"/>
            <a:endCxn id="149" idx="1"/>
          </p:cNvCxnSpPr>
          <p:nvPr/>
        </p:nvCxnSpPr>
        <p:spPr>
          <a:xfrm>
            <a:off x="1286128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8934643E-CF5F-4B52-8053-008F3BCDB14F}"/>
              </a:ext>
            </a:extLst>
          </p:cNvPr>
          <p:cNvCxnSpPr>
            <a:cxnSpLocks/>
            <a:stCxn id="149" idx="3"/>
            <a:endCxn id="151" idx="1"/>
          </p:cNvCxnSpPr>
          <p:nvPr/>
        </p:nvCxnSpPr>
        <p:spPr>
          <a:xfrm>
            <a:off x="2741139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77669A9C-C57A-4C09-843C-7CA9EC2D4922}"/>
              </a:ext>
            </a:extLst>
          </p:cNvPr>
          <p:cNvCxnSpPr>
            <a:cxnSpLocks/>
            <a:stCxn id="151" idx="3"/>
            <a:endCxn id="152" idx="1"/>
          </p:cNvCxnSpPr>
          <p:nvPr/>
        </p:nvCxnSpPr>
        <p:spPr>
          <a:xfrm>
            <a:off x="4196150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DF0234C5-C8EF-4D32-91C5-2748906227DD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651161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2837362-5950-4CEB-A232-C5E901EF4F7D}"/>
              </a:ext>
            </a:extLst>
          </p:cNvPr>
          <p:cNvCxnSpPr>
            <a:cxnSpLocks/>
            <a:stCxn id="153" idx="3"/>
            <a:endCxn id="154" idx="1"/>
          </p:cNvCxnSpPr>
          <p:nvPr/>
        </p:nvCxnSpPr>
        <p:spPr>
          <a:xfrm>
            <a:off x="7106172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9EB8F06-F03D-49C5-AA69-CAF90E754254}"/>
              </a:ext>
            </a:extLst>
          </p:cNvPr>
          <p:cNvCxnSpPr>
            <a:cxnSpLocks/>
            <a:stCxn id="154" idx="0"/>
            <a:endCxn id="152" idx="0"/>
          </p:cNvCxnSpPr>
          <p:nvPr/>
        </p:nvCxnSpPr>
        <p:spPr>
          <a:xfrm rot="16200000" flipV="1">
            <a:off x="6656548" y="-28085"/>
            <a:ext cx="12700" cy="29100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ACB63D1-5C75-4891-91F7-C9F1D1E150EB}"/>
              </a:ext>
            </a:extLst>
          </p:cNvPr>
          <p:cNvSpPr/>
          <p:nvPr/>
        </p:nvSpPr>
        <p:spPr>
          <a:xfrm>
            <a:off x="8555820" y="2296871"/>
            <a:ext cx="9965564" cy="55988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장소</a:t>
            </a: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8ABA82C2-555A-4FB9-876D-FC0DBB25F700}"/>
              </a:ext>
            </a:extLst>
          </p:cNvPr>
          <p:cNvSpPr/>
          <p:nvPr/>
        </p:nvSpPr>
        <p:spPr>
          <a:xfrm>
            <a:off x="8588776" y="2325442"/>
            <a:ext cx="1266932" cy="1266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2C20136-0539-4D19-81F9-73F508AC6FFC}"/>
              </a:ext>
            </a:extLst>
          </p:cNvPr>
          <p:cNvSpPr/>
          <p:nvPr/>
        </p:nvSpPr>
        <p:spPr>
          <a:xfrm>
            <a:off x="11212129" y="2325442"/>
            <a:ext cx="1266932" cy="1266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DDF84A7-4ED9-42BD-8FAA-C346FDC10DE6}"/>
              </a:ext>
            </a:extLst>
          </p:cNvPr>
          <p:cNvSpPr/>
          <p:nvPr/>
        </p:nvSpPr>
        <p:spPr>
          <a:xfrm>
            <a:off x="12568550" y="2325442"/>
            <a:ext cx="1266932" cy="1266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1499C5B9-8D67-483D-A2A0-00053C6F3474}"/>
              </a:ext>
            </a:extLst>
          </p:cNvPr>
          <p:cNvSpPr/>
          <p:nvPr/>
        </p:nvSpPr>
        <p:spPr>
          <a:xfrm>
            <a:off x="13924971" y="2325442"/>
            <a:ext cx="1266932" cy="1266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1968FA1E-E5E3-4AED-9CF5-13E8584D8F62}"/>
              </a:ext>
            </a:extLst>
          </p:cNvPr>
          <p:cNvSpPr/>
          <p:nvPr/>
        </p:nvSpPr>
        <p:spPr>
          <a:xfrm>
            <a:off x="13924971" y="3905182"/>
            <a:ext cx="1266932" cy="1266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화살표 연결선 161">
            <a:extLst>
              <a:ext uri="{FF2B5EF4-FFF2-40B4-BE49-F238E27FC236}">
                <a16:creationId xmlns:a16="http://schemas.microsoft.com/office/drawing/2014/main" id="{F7299BC5-1E80-48C4-9049-51B3D89784F1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5201537" y="200338"/>
            <a:ext cx="12700" cy="29100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61">
            <a:extLst>
              <a:ext uri="{FF2B5EF4-FFF2-40B4-BE49-F238E27FC236}">
                <a16:creationId xmlns:a16="http://schemas.microsoft.com/office/drawing/2014/main" id="{4A30DD7D-8F5A-4B63-B7DA-646E6D3E293D}"/>
              </a:ext>
            </a:extLst>
          </p:cNvPr>
          <p:cNvCxnSpPr>
            <a:cxnSpLocks/>
            <a:stCxn id="152" idx="2"/>
            <a:endCxn id="151" idx="2"/>
          </p:cNvCxnSpPr>
          <p:nvPr/>
        </p:nvCxnSpPr>
        <p:spPr>
          <a:xfrm rot="5400000">
            <a:off x="4474032" y="927844"/>
            <a:ext cx="12700" cy="1455011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A2A37-9184-4F92-BEA6-38D33772D789}"/>
              </a:ext>
            </a:extLst>
          </p:cNvPr>
          <p:cNvGrpSpPr/>
          <p:nvPr/>
        </p:nvGrpSpPr>
        <p:grpSpPr>
          <a:xfrm>
            <a:off x="1861826" y="2579164"/>
            <a:ext cx="5738487" cy="3224021"/>
            <a:chOff x="1861826" y="2579164"/>
            <a:chExt cx="5738487" cy="3224021"/>
          </a:xfrm>
        </p:grpSpPr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7E37C33B-9CB1-4DC6-993F-4240EC7A681F}"/>
                </a:ext>
              </a:extLst>
            </p:cNvPr>
            <p:cNvSpPr/>
            <p:nvPr/>
          </p:nvSpPr>
          <p:spPr>
            <a:xfrm>
              <a:off x="1861826" y="2579164"/>
              <a:ext cx="5738487" cy="3224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3EBD915-7269-4FA3-A742-19CCD8F959B0}"/>
                </a:ext>
              </a:extLst>
            </p:cNvPr>
            <p:cNvSpPr/>
            <p:nvPr/>
          </p:nvSpPr>
          <p:spPr>
            <a:xfrm>
              <a:off x="1904590" y="2618137"/>
              <a:ext cx="571026" cy="4328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BB49CA2D-A76C-4B94-8389-8954280E976C}"/>
                </a:ext>
              </a:extLst>
            </p:cNvPr>
            <p:cNvSpPr/>
            <p:nvPr/>
          </p:nvSpPr>
          <p:spPr>
            <a:xfrm>
              <a:off x="1976233" y="2676025"/>
              <a:ext cx="417564" cy="316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초상화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6CF99AD8-F806-4C38-86CF-D3B55296D6C6}"/>
                </a:ext>
              </a:extLst>
            </p:cNvPr>
            <p:cNvSpPr/>
            <p:nvPr/>
          </p:nvSpPr>
          <p:spPr>
            <a:xfrm>
              <a:off x="2510694" y="2617701"/>
              <a:ext cx="1287190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체력 바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5754A9A2-2F8A-49A6-8035-51417E039718}"/>
                </a:ext>
              </a:extLst>
            </p:cNvPr>
            <p:cNvSpPr/>
            <p:nvPr/>
          </p:nvSpPr>
          <p:spPr>
            <a:xfrm>
              <a:off x="2510694" y="2847264"/>
              <a:ext cx="899840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방어 가능 횟수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CC83B51-1D02-4346-8DB9-FE4B44953117}"/>
                </a:ext>
              </a:extLst>
            </p:cNvPr>
            <p:cNvSpPr/>
            <p:nvPr/>
          </p:nvSpPr>
          <p:spPr>
            <a:xfrm>
              <a:off x="7151884" y="2618138"/>
              <a:ext cx="413196" cy="2866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</a:t>
              </a:r>
              <a:b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정지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73D2765F-A368-41FD-978F-B135A498842B}"/>
                </a:ext>
              </a:extLst>
            </p:cNvPr>
            <p:cNvSpPr/>
            <p:nvPr/>
          </p:nvSpPr>
          <p:spPr>
            <a:xfrm>
              <a:off x="4177382" y="2619384"/>
              <a:ext cx="8082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 획득 재화</a:t>
              </a: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5F3B4E68-41C0-4F01-9468-CA713E4606BF}"/>
                </a:ext>
              </a:extLst>
            </p:cNvPr>
            <p:cNvSpPr/>
            <p:nvPr/>
          </p:nvSpPr>
          <p:spPr>
            <a:xfrm>
              <a:off x="3965506" y="2621367"/>
              <a:ext cx="2023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BBD136A-696C-47EF-B6E9-64179A6D3230}"/>
                </a:ext>
              </a:extLst>
            </p:cNvPr>
            <p:cNvSpPr/>
            <p:nvPr/>
          </p:nvSpPr>
          <p:spPr>
            <a:xfrm>
              <a:off x="6763943" y="3248370"/>
              <a:ext cx="775882" cy="724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 맵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CEAB070-1FF1-4C7A-9716-9C5B498D37A8}"/>
                </a:ext>
              </a:extLst>
            </p:cNvPr>
            <p:cNvSpPr/>
            <p:nvPr/>
          </p:nvSpPr>
          <p:spPr>
            <a:xfrm>
              <a:off x="2336837" y="4841687"/>
              <a:ext cx="717124" cy="6496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조이스틱</a:t>
              </a:r>
              <a:b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B1E3C7C-7C40-4B2B-A7F4-EB0CCE9C0D28}"/>
                </a:ext>
              </a:extLst>
            </p:cNvPr>
            <p:cNvSpPr/>
            <p:nvPr/>
          </p:nvSpPr>
          <p:spPr>
            <a:xfrm>
              <a:off x="6500631" y="4841687"/>
              <a:ext cx="717124" cy="6496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상호작용</a:t>
              </a:r>
              <a:b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1DED5813-A649-49CA-9549-247F81D7BE3F}"/>
                </a:ext>
              </a:extLst>
            </p:cNvPr>
            <p:cNvSpPr/>
            <p:nvPr/>
          </p:nvSpPr>
          <p:spPr>
            <a:xfrm>
              <a:off x="4571495" y="3958415"/>
              <a:ext cx="311150" cy="46551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EA14F05D-D2A8-4229-87C5-C0CD9E92D3A3}"/>
                </a:ext>
              </a:extLst>
            </p:cNvPr>
            <p:cNvSpPr/>
            <p:nvPr/>
          </p:nvSpPr>
          <p:spPr>
            <a:xfrm>
              <a:off x="6684559" y="2618138"/>
              <a:ext cx="413197" cy="2866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176" name="모서리가 둥근 사각형 설명선 15">
              <a:extLst>
                <a:ext uri="{FF2B5EF4-FFF2-40B4-BE49-F238E27FC236}">
                  <a16:creationId xmlns:a16="http://schemas.microsoft.com/office/drawing/2014/main" id="{BB5DFC3F-A87A-42BC-A5FC-CAE99FDC51A2}"/>
                </a:ext>
              </a:extLst>
            </p:cNvPr>
            <p:cNvSpPr/>
            <p:nvPr/>
          </p:nvSpPr>
          <p:spPr>
            <a:xfrm>
              <a:off x="1904589" y="3170986"/>
              <a:ext cx="1667870" cy="1612375"/>
            </a:xfrm>
            <a:prstGeom prst="wedgeRoundRectCallout">
              <a:avLst>
                <a:gd name="adj1" fmla="val -32228"/>
                <a:gd name="adj2" fmla="val -57161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상세 정보 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&amp;</a:t>
              </a: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플레이 기록</a:t>
              </a: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1FAE30BE-4449-4D1F-A317-E5712F5A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2" y="2643699"/>
              <a:ext cx="177728" cy="177728"/>
            </a:xfrm>
            <a:prstGeom prst="rect">
              <a:avLst/>
            </a:prstGeom>
          </p:spPr>
        </p:pic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E5F590A-F806-4016-A51F-EE59C80098A4}"/>
                </a:ext>
              </a:extLst>
            </p:cNvPr>
            <p:cNvSpPr/>
            <p:nvPr/>
          </p:nvSpPr>
          <p:spPr>
            <a:xfrm>
              <a:off x="5259489" y="2619384"/>
              <a:ext cx="8082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 획득 재화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E9E93C1-479E-43CA-83D0-16CE01EB9022}"/>
                </a:ext>
              </a:extLst>
            </p:cNvPr>
            <p:cNvSpPr/>
            <p:nvPr/>
          </p:nvSpPr>
          <p:spPr>
            <a:xfrm>
              <a:off x="5047613" y="2621367"/>
              <a:ext cx="2023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196B08D7-8ADE-474A-B9AA-74202944E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914" y="2612471"/>
              <a:ext cx="215741" cy="215741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B4AAC73-648E-4896-9438-6D7160E0C752}"/>
                </a:ext>
              </a:extLst>
            </p:cNvPr>
            <p:cNvSpPr/>
            <p:nvPr/>
          </p:nvSpPr>
          <p:spPr>
            <a:xfrm>
              <a:off x="5912159" y="3379814"/>
              <a:ext cx="311150" cy="46551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NPC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AC0EE35-20D5-4D66-BA20-360778635012}"/>
                </a:ext>
              </a:extLst>
            </p:cNvPr>
            <p:cNvSpPr/>
            <p:nvPr/>
          </p:nvSpPr>
          <p:spPr>
            <a:xfrm>
              <a:off x="5018653" y="3379814"/>
              <a:ext cx="311150" cy="46551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NPC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92B377D-5B2E-41F2-AD9E-B5E65C790FCB}"/>
                </a:ext>
              </a:extLst>
            </p:cNvPr>
            <p:cNvSpPr/>
            <p:nvPr/>
          </p:nvSpPr>
          <p:spPr>
            <a:xfrm>
              <a:off x="4859307" y="3229993"/>
              <a:ext cx="629842" cy="1290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093A93-7C1F-4957-8F76-69F5CB7A1BC7}"/>
                </a:ext>
              </a:extLst>
            </p:cNvPr>
            <p:cNvSpPr/>
            <p:nvPr/>
          </p:nvSpPr>
          <p:spPr>
            <a:xfrm>
              <a:off x="5752813" y="3229993"/>
              <a:ext cx="629842" cy="1290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5F78BF8-1951-46A3-8BFA-A998C20EAC16}"/>
                </a:ext>
              </a:extLst>
            </p:cNvPr>
            <p:cNvSpPr/>
            <p:nvPr/>
          </p:nvSpPr>
          <p:spPr>
            <a:xfrm>
              <a:off x="4976931" y="3109996"/>
              <a:ext cx="394594" cy="121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기능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C6C514E-C047-45D3-863D-45EA11D51417}"/>
                </a:ext>
              </a:extLst>
            </p:cNvPr>
            <p:cNvSpPr/>
            <p:nvPr/>
          </p:nvSpPr>
          <p:spPr>
            <a:xfrm>
              <a:off x="5870437" y="3109996"/>
              <a:ext cx="394594" cy="121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기능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B62B220-DD0F-42BB-85B7-D7DC388D2276}"/>
                </a:ext>
              </a:extLst>
            </p:cNvPr>
            <p:cNvSpPr/>
            <p:nvPr/>
          </p:nvSpPr>
          <p:spPr>
            <a:xfrm>
              <a:off x="4060308" y="3298902"/>
              <a:ext cx="417711" cy="546429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던전 입구</a:t>
              </a:r>
            </a:p>
          </p:txBody>
        </p:sp>
        <p:sp>
          <p:nvSpPr>
            <p:cNvPr id="48" name="모서리가 둥근 사각형 설명선 15">
              <a:extLst>
                <a:ext uri="{FF2B5EF4-FFF2-40B4-BE49-F238E27FC236}">
                  <a16:creationId xmlns:a16="http://schemas.microsoft.com/office/drawing/2014/main" id="{E16F3692-9FD4-467F-B220-85EED6287DB2}"/>
                </a:ext>
              </a:extLst>
            </p:cNvPr>
            <p:cNvSpPr/>
            <p:nvPr/>
          </p:nvSpPr>
          <p:spPr>
            <a:xfrm>
              <a:off x="5246070" y="2958908"/>
              <a:ext cx="976900" cy="317724"/>
            </a:xfrm>
            <a:prstGeom prst="wedgeRoundRectCallout">
              <a:avLst>
                <a:gd name="adj1" fmla="val -41328"/>
                <a:gd name="adj2" fmla="val 10672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129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647681-DC7F-48E6-A0FF-D5FD3ACE21DA}"/>
              </a:ext>
            </a:extLst>
          </p:cNvPr>
          <p:cNvSpPr/>
          <p:nvPr/>
        </p:nvSpPr>
        <p:spPr>
          <a:xfrm>
            <a:off x="3226756" y="1950339"/>
            <a:ext cx="5738487" cy="32240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679ACA-3F0E-4F00-B7D6-749F8D4FE584}"/>
              </a:ext>
            </a:extLst>
          </p:cNvPr>
          <p:cNvSpPr/>
          <p:nvPr/>
        </p:nvSpPr>
        <p:spPr>
          <a:xfrm>
            <a:off x="345010" y="181441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" name="모서리가 둥근 사각형 설명선 15">
            <a:extLst>
              <a:ext uri="{FF2B5EF4-FFF2-40B4-BE49-F238E27FC236}">
                <a16:creationId xmlns:a16="http://schemas.microsoft.com/office/drawing/2014/main" id="{CDC22EC4-A2CD-4A02-97DC-7C7D6577EBF2}"/>
              </a:ext>
            </a:extLst>
          </p:cNvPr>
          <p:cNvSpPr/>
          <p:nvPr/>
        </p:nvSpPr>
        <p:spPr>
          <a:xfrm>
            <a:off x="396419" y="3516384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FF8D31-1DA0-43CD-8694-08AF9ADE018B}"/>
              </a:ext>
            </a:extLst>
          </p:cNvPr>
          <p:cNvSpPr/>
          <p:nvPr/>
        </p:nvSpPr>
        <p:spPr>
          <a:xfrm>
            <a:off x="380491" y="24697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B6BF5CF6-1B88-440E-9DC8-EEB6A2DDC1E5}"/>
              </a:ext>
            </a:extLst>
          </p:cNvPr>
          <p:cNvSpPr/>
          <p:nvPr/>
        </p:nvSpPr>
        <p:spPr>
          <a:xfrm>
            <a:off x="396419" y="313598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7BADF8-F9BF-467F-9E84-DBDF1C723A51}"/>
              </a:ext>
            </a:extLst>
          </p:cNvPr>
          <p:cNvSpPr/>
          <p:nvPr/>
        </p:nvSpPr>
        <p:spPr>
          <a:xfrm>
            <a:off x="351112" y="214571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44240-CE4C-4E5B-9443-26ECCAF66A83}"/>
              </a:ext>
            </a:extLst>
          </p:cNvPr>
          <p:cNvSpPr/>
          <p:nvPr/>
        </p:nvSpPr>
        <p:spPr>
          <a:xfrm>
            <a:off x="380960" y="281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1BE9C226-C6A9-421E-B6DD-5347362AAA5A}"/>
              </a:ext>
            </a:extLst>
          </p:cNvPr>
          <p:cNvSpPr/>
          <p:nvPr/>
        </p:nvSpPr>
        <p:spPr>
          <a:xfrm>
            <a:off x="304768" y="1347669"/>
            <a:ext cx="868570" cy="2645605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32D96F-DD63-4C22-BEBF-269EA5E205F4}"/>
              </a:ext>
            </a:extLst>
          </p:cNvPr>
          <p:cNvSpPr/>
          <p:nvPr/>
        </p:nvSpPr>
        <p:spPr>
          <a:xfrm>
            <a:off x="337283" y="1449900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1EB20D-D0E0-4447-A350-8181727AC912}"/>
              </a:ext>
            </a:extLst>
          </p:cNvPr>
          <p:cNvSpPr/>
          <p:nvPr/>
        </p:nvSpPr>
        <p:spPr>
          <a:xfrm>
            <a:off x="5323179" y="2191150"/>
            <a:ext cx="1545640" cy="4058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오버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D853A7-2773-4F3A-A4F0-B75864828E64}"/>
              </a:ext>
            </a:extLst>
          </p:cNvPr>
          <p:cNvSpPr/>
          <p:nvPr/>
        </p:nvSpPr>
        <p:spPr>
          <a:xfrm>
            <a:off x="3777539" y="2817689"/>
            <a:ext cx="2139150" cy="167120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게임의 진행 정도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804A53-8E69-4401-AC93-370DFA7BAC00}"/>
              </a:ext>
            </a:extLst>
          </p:cNvPr>
          <p:cNvSpPr/>
          <p:nvPr/>
        </p:nvSpPr>
        <p:spPr>
          <a:xfrm>
            <a:off x="6275309" y="2817689"/>
            <a:ext cx="2139150" cy="167120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보상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F1DD75-196A-48A5-836C-9ACDEFE41849}"/>
              </a:ext>
            </a:extLst>
          </p:cNvPr>
          <p:cNvSpPr/>
          <p:nvPr/>
        </p:nvSpPr>
        <p:spPr>
          <a:xfrm>
            <a:off x="5323179" y="4709585"/>
            <a:ext cx="1545640" cy="3249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안내문</a:t>
            </a:r>
          </a:p>
        </p:txBody>
      </p:sp>
    </p:spTree>
    <p:extLst>
      <p:ext uri="{BB962C8B-B14F-4D97-AF65-F5344CB8AC3E}">
        <p14:creationId xmlns:p14="http://schemas.microsoft.com/office/powerpoint/2010/main" val="387582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775767"/>
              </p:ext>
            </p:extLst>
          </p:nvPr>
        </p:nvGraphicFramePr>
        <p:xfrm>
          <a:off x="419100" y="1221596"/>
          <a:ext cx="11315700" cy="2603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CA87BF6-F633-4741-A856-166484607485}"/>
              </a:ext>
            </a:extLst>
          </p:cNvPr>
          <p:cNvSpPr/>
          <p:nvPr/>
        </p:nvSpPr>
        <p:spPr>
          <a:xfrm>
            <a:off x="386879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DA4F1049-DD67-4B45-89C6-C05FF741151D}"/>
              </a:ext>
            </a:extLst>
          </p:cNvPr>
          <p:cNvSpPr/>
          <p:nvPr/>
        </p:nvSpPr>
        <p:spPr>
          <a:xfrm>
            <a:off x="1841890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F5BD734-3997-461B-AB74-62CCABB81543}"/>
              </a:ext>
            </a:extLst>
          </p:cNvPr>
          <p:cNvSpPr/>
          <p:nvPr/>
        </p:nvSpPr>
        <p:spPr>
          <a:xfrm>
            <a:off x="3296901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67F2003-BA58-4B8D-89D4-73841D69A9D2}"/>
              </a:ext>
            </a:extLst>
          </p:cNvPr>
          <p:cNvSpPr/>
          <p:nvPr/>
        </p:nvSpPr>
        <p:spPr>
          <a:xfrm>
            <a:off x="4751912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6E05CB1-9604-49CB-97F9-25433CFA6621}"/>
              </a:ext>
            </a:extLst>
          </p:cNvPr>
          <p:cNvSpPr/>
          <p:nvPr/>
        </p:nvSpPr>
        <p:spPr>
          <a:xfrm>
            <a:off x="6206923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2422D6F-8E6E-4AF9-BD23-327397E48B71}"/>
              </a:ext>
            </a:extLst>
          </p:cNvPr>
          <p:cNvSpPr/>
          <p:nvPr/>
        </p:nvSpPr>
        <p:spPr>
          <a:xfrm>
            <a:off x="7661934" y="142692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1436854-FA71-4DB7-8375-870890B705EE}"/>
              </a:ext>
            </a:extLst>
          </p:cNvPr>
          <p:cNvCxnSpPr>
            <a:cxnSpLocks/>
            <a:stCxn id="131" idx="3"/>
            <a:endCxn id="149" idx="1"/>
          </p:cNvCxnSpPr>
          <p:nvPr/>
        </p:nvCxnSpPr>
        <p:spPr>
          <a:xfrm>
            <a:off x="1286128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8934643E-CF5F-4B52-8053-008F3BCDB14F}"/>
              </a:ext>
            </a:extLst>
          </p:cNvPr>
          <p:cNvCxnSpPr>
            <a:cxnSpLocks/>
            <a:stCxn id="149" idx="3"/>
            <a:endCxn id="151" idx="1"/>
          </p:cNvCxnSpPr>
          <p:nvPr/>
        </p:nvCxnSpPr>
        <p:spPr>
          <a:xfrm>
            <a:off x="2741139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77669A9C-C57A-4C09-843C-7CA9EC2D4922}"/>
              </a:ext>
            </a:extLst>
          </p:cNvPr>
          <p:cNvCxnSpPr>
            <a:cxnSpLocks/>
            <a:stCxn id="151" idx="3"/>
            <a:endCxn id="152" idx="1"/>
          </p:cNvCxnSpPr>
          <p:nvPr/>
        </p:nvCxnSpPr>
        <p:spPr>
          <a:xfrm>
            <a:off x="4196150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DF0234C5-C8EF-4D32-91C5-2748906227DD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651161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E2837362-5950-4CEB-A232-C5E901EF4F7D}"/>
              </a:ext>
            </a:extLst>
          </p:cNvPr>
          <p:cNvCxnSpPr>
            <a:cxnSpLocks/>
            <a:stCxn id="153" idx="3"/>
            <a:endCxn id="154" idx="1"/>
          </p:cNvCxnSpPr>
          <p:nvPr/>
        </p:nvCxnSpPr>
        <p:spPr>
          <a:xfrm>
            <a:off x="7106172" y="1541138"/>
            <a:ext cx="555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9EB8F06-F03D-49C5-AA69-CAF90E754254}"/>
              </a:ext>
            </a:extLst>
          </p:cNvPr>
          <p:cNvCxnSpPr>
            <a:cxnSpLocks/>
            <a:stCxn id="154" idx="0"/>
            <a:endCxn id="152" idx="0"/>
          </p:cNvCxnSpPr>
          <p:nvPr/>
        </p:nvCxnSpPr>
        <p:spPr>
          <a:xfrm rot="16200000" flipV="1">
            <a:off x="6656548" y="-28085"/>
            <a:ext cx="12700" cy="29100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61">
            <a:extLst>
              <a:ext uri="{FF2B5EF4-FFF2-40B4-BE49-F238E27FC236}">
                <a16:creationId xmlns:a16="http://schemas.microsoft.com/office/drawing/2014/main" id="{F7299BC5-1E80-48C4-9049-51B3D89784F1}"/>
              </a:ext>
            </a:extLst>
          </p:cNvPr>
          <p:cNvCxnSpPr>
            <a:cxnSpLocks/>
            <a:stCxn id="153" idx="2"/>
            <a:endCxn id="151" idx="2"/>
          </p:cNvCxnSpPr>
          <p:nvPr/>
        </p:nvCxnSpPr>
        <p:spPr>
          <a:xfrm rot="5400000">
            <a:off x="5201537" y="200338"/>
            <a:ext cx="12700" cy="29100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61">
            <a:extLst>
              <a:ext uri="{FF2B5EF4-FFF2-40B4-BE49-F238E27FC236}">
                <a16:creationId xmlns:a16="http://schemas.microsoft.com/office/drawing/2014/main" id="{4A30DD7D-8F5A-4B63-B7DA-646E6D3E293D}"/>
              </a:ext>
            </a:extLst>
          </p:cNvPr>
          <p:cNvCxnSpPr>
            <a:cxnSpLocks/>
            <a:stCxn id="152" idx="2"/>
            <a:endCxn id="151" idx="2"/>
          </p:cNvCxnSpPr>
          <p:nvPr/>
        </p:nvCxnSpPr>
        <p:spPr>
          <a:xfrm rot="5400000">
            <a:off x="4474032" y="927844"/>
            <a:ext cx="12700" cy="1455011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69B5402-DE27-4E19-87F3-31722AEC9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59" y="3015343"/>
            <a:ext cx="5749026" cy="323725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EE29F77-4494-4FAA-B42A-46E603B1901D}"/>
              </a:ext>
            </a:extLst>
          </p:cNvPr>
          <p:cNvGrpSpPr/>
          <p:nvPr/>
        </p:nvGrpSpPr>
        <p:grpSpPr>
          <a:xfrm>
            <a:off x="305637" y="1874719"/>
            <a:ext cx="868570" cy="3344981"/>
            <a:chOff x="386879" y="1950919"/>
            <a:chExt cx="868570" cy="334498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ED2830-9C32-404F-B224-18FDC9CFD5FE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모서리가 둥근 사각형 설명선 15">
              <a:extLst>
                <a:ext uri="{FF2B5EF4-FFF2-40B4-BE49-F238E27FC236}">
                  <a16:creationId xmlns:a16="http://schemas.microsoft.com/office/drawing/2014/main" id="{0CB1C5CD-854D-4042-B5C0-0B0CF99C830D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035F27-4DEE-4075-93B9-AA6B9DFD2F62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35" name="모서리가 둥근 직사각형 20">
              <a:extLst>
                <a:ext uri="{FF2B5EF4-FFF2-40B4-BE49-F238E27FC236}">
                  <a16:creationId xmlns:a16="http://schemas.microsoft.com/office/drawing/2014/main" id="{1F54AB1A-0D3B-4374-8044-AA107F851E3B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548D2B-816A-4F1C-A4A2-EB27FF43AA0B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5410B6C-04D7-4636-812F-90F1C068B25F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7F9D9692-860B-4F9E-8511-C43453A227C6}"/>
                </a:ext>
              </a:extLst>
            </p:cNvPr>
            <p:cNvSpPr/>
            <p:nvPr/>
          </p:nvSpPr>
          <p:spPr>
            <a:xfrm>
              <a:off x="386879" y="1950919"/>
              <a:ext cx="868570" cy="3344981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979F355-C66A-420C-973C-A90EED09D47D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9FDBB3-5A6A-4BD3-BF33-8C899504CCB2}"/>
                </a:ext>
              </a:extLst>
            </p:cNvPr>
            <p:cNvSpPr/>
            <p:nvPr/>
          </p:nvSpPr>
          <p:spPr>
            <a:xfrm>
              <a:off x="433223" y="4489069"/>
              <a:ext cx="775882" cy="2037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탭 버튼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287753F-465F-424C-8DA3-5A86399F6AF1}"/>
                </a:ext>
              </a:extLst>
            </p:cNvPr>
            <p:cNvSpPr/>
            <p:nvPr/>
          </p:nvSpPr>
          <p:spPr>
            <a:xfrm>
              <a:off x="466781" y="4805116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738218-B478-4FA8-B96B-011B3A960647}"/>
              </a:ext>
            </a:extLst>
          </p:cNvPr>
          <p:cNvGrpSpPr/>
          <p:nvPr/>
        </p:nvGrpSpPr>
        <p:grpSpPr>
          <a:xfrm>
            <a:off x="1546937" y="1950920"/>
            <a:ext cx="8275899" cy="418012"/>
            <a:chOff x="1546937" y="1950920"/>
            <a:chExt cx="8275899" cy="41801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BE7696D-56FF-4DDA-BB6C-3BACC4A0F721}"/>
                </a:ext>
              </a:extLst>
            </p:cNvPr>
            <p:cNvSpPr/>
            <p:nvPr/>
          </p:nvSpPr>
          <p:spPr>
            <a:xfrm>
              <a:off x="2369164" y="2044803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4" name="모서리가 둥근 사각형 설명선 15">
              <a:extLst>
                <a:ext uri="{FF2B5EF4-FFF2-40B4-BE49-F238E27FC236}">
                  <a16:creationId xmlns:a16="http://schemas.microsoft.com/office/drawing/2014/main" id="{91F7B3AF-5549-4CA1-99F2-6C8F81A1DAF5}"/>
                </a:ext>
              </a:extLst>
            </p:cNvPr>
            <p:cNvSpPr/>
            <p:nvPr/>
          </p:nvSpPr>
          <p:spPr>
            <a:xfrm>
              <a:off x="7106172" y="2039527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0B12028-5035-4DBC-B8E7-A1303F021CA7}"/>
                </a:ext>
              </a:extLst>
            </p:cNvPr>
            <p:cNvSpPr/>
            <p:nvPr/>
          </p:nvSpPr>
          <p:spPr>
            <a:xfrm>
              <a:off x="4335800" y="2053150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67" name="모서리가 둥근 직사각형 20">
              <a:extLst>
                <a:ext uri="{FF2B5EF4-FFF2-40B4-BE49-F238E27FC236}">
                  <a16:creationId xmlns:a16="http://schemas.microsoft.com/office/drawing/2014/main" id="{ADBB484B-F435-4C84-8B3D-E49DA3C04A17}"/>
                </a:ext>
              </a:extLst>
            </p:cNvPr>
            <p:cNvSpPr/>
            <p:nvPr/>
          </p:nvSpPr>
          <p:spPr>
            <a:xfrm>
              <a:off x="6141307" y="2060266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F538A08-6A8E-47C7-98B5-1620EBC6D3CA}"/>
                </a:ext>
              </a:extLst>
            </p:cNvPr>
            <p:cNvSpPr/>
            <p:nvPr/>
          </p:nvSpPr>
          <p:spPr>
            <a:xfrm>
              <a:off x="3358584" y="2061955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B63FDBC-40E3-434C-959C-DAD8EE17DA0D}"/>
                </a:ext>
              </a:extLst>
            </p:cNvPr>
            <p:cNvSpPr/>
            <p:nvPr/>
          </p:nvSpPr>
          <p:spPr>
            <a:xfrm>
              <a:off x="5237735" y="2060266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70" name="모서리가 둥근 직사각형 23">
              <a:extLst>
                <a:ext uri="{FF2B5EF4-FFF2-40B4-BE49-F238E27FC236}">
                  <a16:creationId xmlns:a16="http://schemas.microsoft.com/office/drawing/2014/main" id="{820D8FF5-FFC4-4E7A-8181-A0E8495FED03}"/>
                </a:ext>
              </a:extLst>
            </p:cNvPr>
            <p:cNvSpPr/>
            <p:nvPr/>
          </p:nvSpPr>
          <p:spPr>
            <a:xfrm>
              <a:off x="1546937" y="1950920"/>
              <a:ext cx="8275899" cy="41801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44FBF31-E4CC-4657-ADEA-58FA2A85A6CC}"/>
                </a:ext>
              </a:extLst>
            </p:cNvPr>
            <p:cNvSpPr/>
            <p:nvPr/>
          </p:nvSpPr>
          <p:spPr>
            <a:xfrm>
              <a:off x="1579453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ED744A9-5D2C-4CBE-98FA-CC64F4350C60}"/>
                </a:ext>
              </a:extLst>
            </p:cNvPr>
            <p:cNvSpPr/>
            <p:nvPr/>
          </p:nvSpPr>
          <p:spPr>
            <a:xfrm>
              <a:off x="7994315" y="2047008"/>
              <a:ext cx="775882" cy="2037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탭 버튼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F67958F0-DBEA-40C6-A09C-CB1AB028CA0B}"/>
                </a:ext>
              </a:extLst>
            </p:cNvPr>
            <p:cNvSpPr/>
            <p:nvPr/>
          </p:nvSpPr>
          <p:spPr>
            <a:xfrm>
              <a:off x="8970513" y="1982317"/>
              <a:ext cx="700752" cy="35521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97BC53-E97A-4BB5-8C17-29267BCC22E6}"/>
              </a:ext>
            </a:extLst>
          </p:cNvPr>
          <p:cNvGrpSpPr/>
          <p:nvPr/>
        </p:nvGrpSpPr>
        <p:grpSpPr>
          <a:xfrm>
            <a:off x="-6372460" y="184576"/>
            <a:ext cx="5738487" cy="3224021"/>
            <a:chOff x="-6372460" y="184576"/>
            <a:chExt cx="5738487" cy="3224021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897465C0-9A9E-46FE-AA75-61938BEDF639}"/>
                </a:ext>
              </a:extLst>
            </p:cNvPr>
            <p:cNvSpPr/>
            <p:nvPr/>
          </p:nvSpPr>
          <p:spPr>
            <a:xfrm>
              <a:off x="-6372460" y="184576"/>
              <a:ext cx="5738487" cy="3224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CC0134-0CDD-48D2-BC29-FB7C4D0A6A52}"/>
                </a:ext>
              </a:extLst>
            </p:cNvPr>
            <p:cNvSpPr/>
            <p:nvPr/>
          </p:nvSpPr>
          <p:spPr>
            <a:xfrm>
              <a:off x="-6304741" y="251297"/>
              <a:ext cx="397280" cy="301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A43B1FC-3DD9-484E-B1FD-0EA2B4A3FF3D}"/>
                </a:ext>
              </a:extLst>
            </p:cNvPr>
            <p:cNvSpPr/>
            <p:nvPr/>
          </p:nvSpPr>
          <p:spPr>
            <a:xfrm>
              <a:off x="-6241205" y="291505"/>
              <a:ext cx="290512" cy="220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6D14B3-CA38-4005-ABF9-AF815CEE54A6}"/>
                </a:ext>
              </a:extLst>
            </p:cNvPr>
            <p:cNvSpPr/>
            <p:nvPr/>
          </p:nvSpPr>
          <p:spPr>
            <a:xfrm>
              <a:off x="-5861718" y="246928"/>
              <a:ext cx="1287190" cy="142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체력 바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EBBF86-4B61-48BA-A37C-3585857FBD87}"/>
                </a:ext>
              </a:extLst>
            </p:cNvPr>
            <p:cNvSpPr/>
            <p:nvPr/>
          </p:nvSpPr>
          <p:spPr>
            <a:xfrm>
              <a:off x="-5861718" y="427934"/>
              <a:ext cx="899840" cy="142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방어 가능 횟수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D8985B7-35E9-45EC-B4C2-C3A855FB876A}"/>
                </a:ext>
              </a:extLst>
            </p:cNvPr>
            <p:cNvSpPr/>
            <p:nvPr/>
          </p:nvSpPr>
          <p:spPr>
            <a:xfrm>
              <a:off x="-1043422" y="223550"/>
              <a:ext cx="374215" cy="2596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</a:t>
              </a:r>
              <a:b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정지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0F90A3-90C1-4955-AE2D-65AF592FDCD3}"/>
                </a:ext>
              </a:extLst>
            </p:cNvPr>
            <p:cNvSpPr/>
            <p:nvPr/>
          </p:nvSpPr>
          <p:spPr>
            <a:xfrm>
              <a:off x="-2545004" y="224796"/>
              <a:ext cx="8082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 획득 재화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3FB1FD9-9BB6-43B9-8FA5-2C4F535257E9}"/>
                </a:ext>
              </a:extLst>
            </p:cNvPr>
            <p:cNvSpPr/>
            <p:nvPr/>
          </p:nvSpPr>
          <p:spPr>
            <a:xfrm>
              <a:off x="-2768466" y="226779"/>
              <a:ext cx="202345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0B63EF0-B324-4D10-A90D-F849C19E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68342" y="217883"/>
              <a:ext cx="215741" cy="21574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AA72F74-1E4F-422B-9BB5-D0AD5D697C30}"/>
                </a:ext>
              </a:extLst>
            </p:cNvPr>
            <p:cNvSpPr/>
            <p:nvPr/>
          </p:nvSpPr>
          <p:spPr>
            <a:xfrm>
              <a:off x="-1403007" y="598749"/>
              <a:ext cx="708545" cy="186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 중인 스테이지 정보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EE27364-EB89-438F-9044-512247F1DE99}"/>
                </a:ext>
              </a:extLst>
            </p:cNvPr>
            <p:cNvSpPr/>
            <p:nvPr/>
          </p:nvSpPr>
          <p:spPr>
            <a:xfrm>
              <a:off x="-1403007" y="814803"/>
              <a:ext cx="708546" cy="6615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 맵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5AF546-9723-46AA-BB7B-5093BCD45B61}"/>
                </a:ext>
              </a:extLst>
            </p:cNvPr>
            <p:cNvSpPr/>
            <p:nvPr/>
          </p:nvSpPr>
          <p:spPr>
            <a:xfrm>
              <a:off x="-5881888" y="2468928"/>
              <a:ext cx="647898" cy="5869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조이스틱</a:t>
              </a:r>
              <a:b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ACDF13-F51B-4CE2-8A07-118C5799C9C6}"/>
                </a:ext>
              </a:extLst>
            </p:cNvPr>
            <p:cNvSpPr/>
            <p:nvPr/>
          </p:nvSpPr>
          <p:spPr>
            <a:xfrm>
              <a:off x="-1729462" y="2525760"/>
              <a:ext cx="611614" cy="5540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6113880-EF6D-4DD5-9075-20D40471DDAF}"/>
                </a:ext>
              </a:extLst>
            </p:cNvPr>
            <p:cNvSpPr/>
            <p:nvPr/>
          </p:nvSpPr>
          <p:spPr>
            <a:xfrm>
              <a:off x="-3662791" y="1563827"/>
              <a:ext cx="311150" cy="46551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캐릭터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75A3A0-4FF5-4E38-AD05-D4FF794B2E7E}"/>
                </a:ext>
              </a:extLst>
            </p:cNvPr>
            <p:cNvSpPr/>
            <p:nvPr/>
          </p:nvSpPr>
          <p:spPr>
            <a:xfrm>
              <a:off x="-3753979" y="1316704"/>
              <a:ext cx="506228" cy="194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체력 바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4A4E65A-90C8-442A-935D-F28C74BDED3F}"/>
                </a:ext>
              </a:extLst>
            </p:cNvPr>
            <p:cNvSpPr/>
            <p:nvPr/>
          </p:nvSpPr>
          <p:spPr>
            <a:xfrm>
              <a:off x="-1532560" y="2092226"/>
              <a:ext cx="366478" cy="3254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A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64EB7B8-A2B1-4AA9-ACAB-1C049E4D0A54}"/>
                </a:ext>
              </a:extLst>
            </p:cNvPr>
            <p:cNvSpPr/>
            <p:nvPr/>
          </p:nvSpPr>
          <p:spPr>
            <a:xfrm>
              <a:off x="-2032927" y="2092227"/>
              <a:ext cx="366478" cy="3254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B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2881709-B3F1-4B42-842A-AE059ABA8B5C}"/>
                </a:ext>
              </a:extLst>
            </p:cNvPr>
            <p:cNvSpPr/>
            <p:nvPr/>
          </p:nvSpPr>
          <p:spPr>
            <a:xfrm>
              <a:off x="-2218685" y="2537116"/>
              <a:ext cx="366478" cy="3254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C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D524DDB-5593-45EF-A1CF-D93F8D5E5D59}"/>
                </a:ext>
              </a:extLst>
            </p:cNvPr>
            <p:cNvSpPr/>
            <p:nvPr/>
          </p:nvSpPr>
          <p:spPr>
            <a:xfrm>
              <a:off x="-2138435" y="2982005"/>
              <a:ext cx="338794" cy="3068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FB61B79-0084-4383-AF31-CE87ED19F727}"/>
                </a:ext>
              </a:extLst>
            </p:cNvPr>
            <p:cNvSpPr/>
            <p:nvPr/>
          </p:nvSpPr>
          <p:spPr>
            <a:xfrm>
              <a:off x="-1483838" y="223550"/>
              <a:ext cx="374215" cy="2596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77B9218-1223-472E-A139-3F5E02A3D41C}"/>
                </a:ext>
              </a:extLst>
            </p:cNvPr>
            <p:cNvSpPr/>
            <p:nvPr/>
          </p:nvSpPr>
          <p:spPr>
            <a:xfrm>
              <a:off x="-4823752" y="1563827"/>
              <a:ext cx="311150" cy="46551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몬스터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9FA7FBD-3DEB-4C15-BF7F-3C96D77C0749}"/>
                </a:ext>
              </a:extLst>
            </p:cNvPr>
            <p:cNvSpPr/>
            <p:nvPr/>
          </p:nvSpPr>
          <p:spPr>
            <a:xfrm>
              <a:off x="-4914940" y="1316704"/>
              <a:ext cx="506228" cy="194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체력 바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DEBF75A-C15D-4F90-BB98-24636A4C0BF3}"/>
                </a:ext>
              </a:extLst>
            </p:cNvPr>
            <p:cNvSpPr/>
            <p:nvPr/>
          </p:nvSpPr>
          <p:spPr>
            <a:xfrm>
              <a:off x="-1638456" y="2590211"/>
              <a:ext cx="455318" cy="4251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무기 이미지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AB3DB53-A8B3-462C-B34F-C19D0E3282E5}"/>
                </a:ext>
              </a:extLst>
            </p:cNvPr>
            <p:cNvSpPr/>
            <p:nvPr/>
          </p:nvSpPr>
          <p:spPr>
            <a:xfrm>
              <a:off x="-1032890" y="2292301"/>
              <a:ext cx="287772" cy="2623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0170F9C-92CB-474B-AA68-CF773295C8E7}"/>
                </a:ext>
              </a:extLst>
            </p:cNvPr>
            <p:cNvSpPr/>
            <p:nvPr/>
          </p:nvSpPr>
          <p:spPr>
            <a:xfrm>
              <a:off x="-984247" y="2313280"/>
              <a:ext cx="201836" cy="220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A33F033-7597-4356-8081-79B98F64843C}"/>
                </a:ext>
              </a:extLst>
            </p:cNvPr>
            <p:cNvSpPr/>
            <p:nvPr/>
          </p:nvSpPr>
          <p:spPr>
            <a:xfrm>
              <a:off x="-4527479" y="237510"/>
              <a:ext cx="274478" cy="1904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6AD5A7B-BB8F-407B-A712-4B8A215C3CC3}"/>
                </a:ext>
              </a:extLst>
            </p:cNvPr>
            <p:cNvSpPr/>
            <p:nvPr/>
          </p:nvSpPr>
          <p:spPr>
            <a:xfrm>
              <a:off x="-4186126" y="237510"/>
              <a:ext cx="274478" cy="1904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C44CE80-A9BF-47B0-8B60-B442DA08BE75}"/>
                </a:ext>
              </a:extLst>
            </p:cNvPr>
            <p:cNvSpPr/>
            <p:nvPr/>
          </p:nvSpPr>
          <p:spPr>
            <a:xfrm>
              <a:off x="-3841793" y="237510"/>
              <a:ext cx="274478" cy="1904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519A9D9-D91B-4E59-B8C1-055217387DE2}"/>
              </a:ext>
            </a:extLst>
          </p:cNvPr>
          <p:cNvSpPr/>
          <p:nvPr/>
        </p:nvSpPr>
        <p:spPr>
          <a:xfrm>
            <a:off x="-4489315" y="230859"/>
            <a:ext cx="899840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적용 중인 버프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829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F1E14-401A-47D2-B106-90D540B4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조종 관련 </a:t>
            </a:r>
            <a:r>
              <a:rPr lang="en-US" altLang="ko-KR" dirty="0"/>
              <a:t>UI </a:t>
            </a:r>
            <a:r>
              <a:rPr lang="ko-KR" altLang="en-US" dirty="0"/>
              <a:t>표현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11A6D-ACC0-408F-A462-A8C8DAD6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시간 정지 스킬을 </a:t>
            </a:r>
            <a:r>
              <a:rPr lang="en-US" altLang="ko-KR" dirty="0"/>
              <a:t>shift </a:t>
            </a:r>
            <a:r>
              <a:rPr lang="ko-KR" altLang="en-US" dirty="0"/>
              <a:t>키를 버튼 식으로 누르는 것과 눌러서 유지하는 방식 두가지를 사용해 유저가 편리하다고 느끼는 것을 선택적으로 골라 사용하도록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637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/>
            <a:r>
              <a:rPr lang="en-US" altLang="ko-KR" sz="1050"/>
              <a:t>11. </a:t>
            </a:r>
            <a:r>
              <a:rPr lang="ko-KR" altLang="en-US" sz="105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04781"/>
              </p:ext>
            </p:extLst>
          </p:nvPr>
        </p:nvGraphicFramePr>
        <p:xfrm>
          <a:off x="389469" y="1261111"/>
          <a:ext cx="11075038" cy="5357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237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18003" marR="118003" marT="59011" marB="590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7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73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marL="118003" marR="118003" marT="59011" marB="59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8164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가장 보편화된 스토리텔링 방식으로 유저 또한 거부감 없이 받아 들일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적절한 </a:t>
                      </a:r>
                      <a:r>
                        <a:rPr lang="ko-KR" altLang="en-US" sz="800" dirty="0" err="1"/>
                        <a:t>스킵</a:t>
                      </a:r>
                      <a:r>
                        <a:rPr lang="ko-KR" altLang="en-US" sz="800" dirty="0"/>
                        <a:t> 버튼이 필요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80437" marR="80437" marT="40219" marB="40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80437" marR="80437" marT="40219" marB="402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23" y="1696607"/>
            <a:ext cx="1158976" cy="11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191" y="1696607"/>
            <a:ext cx="1158976" cy="11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643136" y="1607822"/>
            <a:ext cx="1802852" cy="981062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10" y="1552755"/>
            <a:ext cx="1192865" cy="10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901764-B060-4D0D-AD80-596E44193695}"/>
              </a:ext>
            </a:extLst>
          </p:cNvPr>
          <p:cNvSpPr/>
          <p:nvPr/>
        </p:nvSpPr>
        <p:spPr>
          <a:xfrm>
            <a:off x="402031" y="238285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사각형 설명선 15">
            <a:extLst>
              <a:ext uri="{FF2B5EF4-FFF2-40B4-BE49-F238E27FC236}">
                <a16:creationId xmlns:a16="http://schemas.microsoft.com/office/drawing/2014/main" id="{2893FEE2-3D19-492C-96AC-F965EC9BA5F9}"/>
              </a:ext>
            </a:extLst>
          </p:cNvPr>
          <p:cNvSpPr/>
          <p:nvPr/>
        </p:nvSpPr>
        <p:spPr>
          <a:xfrm>
            <a:off x="453440" y="4084828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1ADDAF-35AC-4068-B9AE-5D799852FED8}"/>
              </a:ext>
            </a:extLst>
          </p:cNvPr>
          <p:cNvSpPr/>
          <p:nvPr/>
        </p:nvSpPr>
        <p:spPr>
          <a:xfrm>
            <a:off x="437512" y="30382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971F558E-FAE8-408F-8B75-2D9615C582FD}"/>
              </a:ext>
            </a:extLst>
          </p:cNvPr>
          <p:cNvSpPr/>
          <p:nvPr/>
        </p:nvSpPr>
        <p:spPr>
          <a:xfrm>
            <a:off x="453440" y="370443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B036DD-CC7D-4864-9AEF-0FF40678DE0A}"/>
              </a:ext>
            </a:extLst>
          </p:cNvPr>
          <p:cNvSpPr/>
          <p:nvPr/>
        </p:nvSpPr>
        <p:spPr>
          <a:xfrm>
            <a:off x="408133" y="271416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10725C-5A20-40FE-BFDB-57D541981D19}"/>
              </a:ext>
            </a:extLst>
          </p:cNvPr>
          <p:cNvSpPr/>
          <p:nvPr/>
        </p:nvSpPr>
        <p:spPr>
          <a:xfrm>
            <a:off x="437981" y="3386133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1C738A26-1E6A-4090-BC93-B3470F0F8DBF}"/>
              </a:ext>
            </a:extLst>
          </p:cNvPr>
          <p:cNvSpPr/>
          <p:nvPr/>
        </p:nvSpPr>
        <p:spPr>
          <a:xfrm>
            <a:off x="361789" y="1916113"/>
            <a:ext cx="868570" cy="334498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E29383-04C8-42E5-96AE-ABC9EBE858BD}"/>
              </a:ext>
            </a:extLst>
          </p:cNvPr>
          <p:cNvSpPr/>
          <p:nvPr/>
        </p:nvSpPr>
        <p:spPr>
          <a:xfrm>
            <a:off x="394304" y="2018344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DB93A5-EC64-4E71-9F11-84C20605766A}"/>
              </a:ext>
            </a:extLst>
          </p:cNvPr>
          <p:cNvSpPr/>
          <p:nvPr/>
        </p:nvSpPr>
        <p:spPr>
          <a:xfrm>
            <a:off x="408133" y="4454263"/>
            <a:ext cx="775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3333A95-D8C9-4683-B073-10D03F75E666}"/>
              </a:ext>
            </a:extLst>
          </p:cNvPr>
          <p:cNvSpPr/>
          <p:nvPr/>
        </p:nvSpPr>
        <p:spPr>
          <a:xfrm>
            <a:off x="441691" y="4770310"/>
            <a:ext cx="700752" cy="42016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가시 영역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4D39F9-8E85-47DF-988D-CBA06084FF92}"/>
              </a:ext>
            </a:extLst>
          </p:cNvPr>
          <p:cNvGrpSpPr/>
          <p:nvPr/>
        </p:nvGrpSpPr>
        <p:grpSpPr>
          <a:xfrm>
            <a:off x="3251761" y="2560055"/>
            <a:ext cx="8124686" cy="2093008"/>
            <a:chOff x="2518515" y="1544452"/>
            <a:chExt cx="8124686" cy="209300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7900C46-37E5-4F21-995D-260B48609ADC}"/>
                </a:ext>
              </a:extLst>
            </p:cNvPr>
            <p:cNvGrpSpPr/>
            <p:nvPr/>
          </p:nvGrpSpPr>
          <p:grpSpPr>
            <a:xfrm>
              <a:off x="2518515" y="1544452"/>
              <a:ext cx="8124686" cy="1915006"/>
              <a:chOff x="2518515" y="1544452"/>
              <a:chExt cx="8124686" cy="191500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F66166-CD93-414C-AE29-D78AF87118C6}"/>
                  </a:ext>
                </a:extLst>
              </p:cNvPr>
              <p:cNvSpPr/>
              <p:nvPr/>
            </p:nvSpPr>
            <p:spPr>
              <a:xfrm>
                <a:off x="2518515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유니티 로고</a:t>
                </a:r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ED06749-5A75-49AE-98F4-A7074A21227B}"/>
                  </a:ext>
                </a:extLst>
              </p:cNvPr>
              <p:cNvSpPr/>
              <p:nvPr/>
            </p:nvSpPr>
            <p:spPr>
              <a:xfrm>
                <a:off x="3678251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팀 로고</a:t>
                </a:r>
                <a:endParaRPr lang="en-US" altLang="ko-KR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59DD72A-0E99-46B4-A91C-4CA7003426E7}"/>
                  </a:ext>
                </a:extLst>
              </p:cNvPr>
              <p:cNvSpPr/>
              <p:nvPr/>
            </p:nvSpPr>
            <p:spPr>
              <a:xfrm>
                <a:off x="4818937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시작 화면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2E9F551-BD0B-4EAA-A16D-2E28A95CE7FB}"/>
                  </a:ext>
                </a:extLst>
              </p:cNvPr>
              <p:cNvSpPr/>
              <p:nvPr/>
            </p:nvSpPr>
            <p:spPr>
              <a:xfrm>
                <a:off x="7475015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대기 화면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1C55189-0D2A-4EE6-80D0-C017C5E91A13}"/>
                  </a:ext>
                </a:extLst>
              </p:cNvPr>
              <p:cNvSpPr/>
              <p:nvPr/>
            </p:nvSpPr>
            <p:spPr>
              <a:xfrm>
                <a:off x="8606176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전투 </a:t>
                </a:r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화면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CE95541-E100-4644-84E5-C73767BB8C12}"/>
                  </a:ext>
                </a:extLst>
              </p:cNvPr>
              <p:cNvSpPr/>
              <p:nvPr/>
            </p:nvSpPr>
            <p:spPr>
              <a:xfrm>
                <a:off x="9737337" y="2563670"/>
                <a:ext cx="899249" cy="228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결과 화면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589E71B2-8D30-4D5C-B5A9-2C6E38E9BFFE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3417764" y="2677882"/>
                <a:ext cx="260487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FC95236-16D6-4595-AF33-528C5518DAC0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4577500" y="2677882"/>
                <a:ext cx="241437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8209B0A-E8FA-4AA7-9DF7-486A0F558EBD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>
                <a:off x="9505425" y="2677882"/>
                <a:ext cx="231912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61">
                <a:extLst>
                  <a:ext uri="{FF2B5EF4-FFF2-40B4-BE49-F238E27FC236}">
                    <a16:creationId xmlns:a16="http://schemas.microsoft.com/office/drawing/2014/main" id="{47ED6FD6-AFFA-43A9-A36C-8EBAAE98412C}"/>
                  </a:ext>
                </a:extLst>
              </p:cNvPr>
              <p:cNvCxnSpPr>
                <a:cxnSpLocks/>
                <a:stCxn id="7" idx="2"/>
                <a:endCxn id="82" idx="0"/>
              </p:cNvCxnSpPr>
              <p:nvPr/>
            </p:nvCxnSpPr>
            <p:spPr>
              <a:xfrm>
                <a:off x="7924640" y="2792093"/>
                <a:ext cx="415" cy="438943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61">
                <a:extLst>
                  <a:ext uri="{FF2B5EF4-FFF2-40B4-BE49-F238E27FC236}">
                    <a16:creationId xmlns:a16="http://schemas.microsoft.com/office/drawing/2014/main" id="{D465297C-2D58-46EF-B220-19182F9F223D}"/>
                  </a:ext>
                </a:extLst>
              </p:cNvPr>
              <p:cNvCxnSpPr>
                <a:cxnSpLocks/>
                <a:stCxn id="9" idx="2"/>
                <a:endCxn id="7" idx="1"/>
              </p:cNvCxnSpPr>
              <p:nvPr/>
            </p:nvCxnSpPr>
            <p:spPr>
              <a:xfrm rot="5400000" flipH="1">
                <a:off x="8773883" y="1379015"/>
                <a:ext cx="114211" cy="2711947"/>
              </a:xfrm>
              <a:prstGeom prst="bentConnector4">
                <a:avLst>
                  <a:gd name="adj1" fmla="val -668445"/>
                  <a:gd name="adj2" fmla="val 108429"/>
                </a:avLst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1">
                <a:extLst>
                  <a:ext uri="{FF2B5EF4-FFF2-40B4-BE49-F238E27FC236}">
                    <a16:creationId xmlns:a16="http://schemas.microsoft.com/office/drawing/2014/main" id="{892D6F6B-7D39-40B1-8524-081F140D24CC}"/>
                  </a:ext>
                </a:extLst>
              </p:cNvPr>
              <p:cNvCxnSpPr>
                <a:cxnSpLocks/>
                <a:stCxn id="7" idx="2"/>
                <a:endCxn id="6" idx="2"/>
              </p:cNvCxnSpPr>
              <p:nvPr/>
            </p:nvCxnSpPr>
            <p:spPr>
              <a:xfrm rot="5400000">
                <a:off x="6596601" y="1464054"/>
                <a:ext cx="12700" cy="2656078"/>
              </a:xfrm>
              <a:prstGeom prst="bentConnector3">
                <a:avLst>
                  <a:gd name="adj1" fmla="val 1800000"/>
                </a:avLst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모서리가 둥근 직사각형 20">
                <a:extLst>
                  <a:ext uri="{FF2B5EF4-FFF2-40B4-BE49-F238E27FC236}">
                    <a16:creationId xmlns:a16="http://schemas.microsoft.com/office/drawing/2014/main" id="{BEF410A9-3F4B-4D04-8145-AA478EA52B58}"/>
                  </a:ext>
                </a:extLst>
              </p:cNvPr>
              <p:cNvSpPr/>
              <p:nvPr/>
            </p:nvSpPr>
            <p:spPr>
              <a:xfrm>
                <a:off x="3678251" y="2024111"/>
                <a:ext cx="899248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로그인 팝업 창</a:t>
                </a:r>
              </a:p>
            </p:txBody>
          </p: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DB87248C-3216-4F2D-82C8-54DF222D2AD6}"/>
                  </a:ext>
                </a:extLst>
              </p:cNvPr>
              <p:cNvCxnSpPr>
                <a:cxnSpLocks/>
                <a:stCxn id="5" idx="0"/>
                <a:endCxn id="30" idx="2"/>
              </p:cNvCxnSpPr>
              <p:nvPr/>
            </p:nvCxnSpPr>
            <p:spPr>
              <a:xfrm flipH="1" flipV="1">
                <a:off x="4127875" y="2252533"/>
                <a:ext cx="1" cy="311137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451597F-9523-4667-BF8E-76A47B5BCA02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>
                <a:off x="5718186" y="2677882"/>
                <a:ext cx="1756829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526AADD0-6F7B-451B-88F0-B62725C71651}"/>
                  </a:ext>
                </a:extLst>
              </p:cNvPr>
              <p:cNvCxnSpPr>
                <a:cxnSpLocks/>
                <a:stCxn id="6" idx="0"/>
                <a:endCxn id="45" idx="2"/>
              </p:cNvCxnSpPr>
              <p:nvPr/>
            </p:nvCxnSpPr>
            <p:spPr>
              <a:xfrm flipV="1">
                <a:off x="5268562" y="2229719"/>
                <a:ext cx="0" cy="333951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모서리가 둥근 직사각형 20">
                <a:extLst>
                  <a:ext uri="{FF2B5EF4-FFF2-40B4-BE49-F238E27FC236}">
                    <a16:creationId xmlns:a16="http://schemas.microsoft.com/office/drawing/2014/main" id="{05561921-B694-49AE-8166-61D3E259BDE0}"/>
                  </a:ext>
                </a:extLst>
              </p:cNvPr>
              <p:cNvSpPr/>
              <p:nvPr/>
            </p:nvSpPr>
            <p:spPr>
              <a:xfrm>
                <a:off x="4818938" y="2001297"/>
                <a:ext cx="899248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팝업 창</a:t>
                </a: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8400111C-F5EF-42B5-88C2-E63E157D0C7C}"/>
                  </a:ext>
                </a:extLst>
              </p:cNvPr>
              <p:cNvCxnSpPr>
                <a:cxnSpLocks/>
                <a:stCxn id="45" idx="3"/>
                <a:endCxn id="52" idx="1"/>
              </p:cNvCxnSpPr>
              <p:nvPr/>
            </p:nvCxnSpPr>
            <p:spPr>
              <a:xfrm>
                <a:off x="5718186" y="2115508"/>
                <a:ext cx="226914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모서리가 둥근 직사각형 20">
                <a:extLst>
                  <a:ext uri="{FF2B5EF4-FFF2-40B4-BE49-F238E27FC236}">
                    <a16:creationId xmlns:a16="http://schemas.microsoft.com/office/drawing/2014/main" id="{5CDFCF79-2645-4022-853A-9065B4A85D0E}"/>
                  </a:ext>
                </a:extLst>
              </p:cNvPr>
              <p:cNvSpPr/>
              <p:nvPr/>
            </p:nvSpPr>
            <p:spPr>
              <a:xfrm>
                <a:off x="5945100" y="2001297"/>
                <a:ext cx="899248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설정 팝업 창</a:t>
                </a:r>
              </a:p>
            </p:txBody>
          </p:sp>
          <p:sp>
            <p:nvSpPr>
              <p:cNvPr id="53" name="모서리가 둥근 직사각형 20">
                <a:extLst>
                  <a:ext uri="{FF2B5EF4-FFF2-40B4-BE49-F238E27FC236}">
                    <a16:creationId xmlns:a16="http://schemas.microsoft.com/office/drawing/2014/main" id="{7C81CA01-8708-4038-95BF-A7D4D45CF518}"/>
                  </a:ext>
                </a:extLst>
              </p:cNvPr>
              <p:cNvSpPr/>
              <p:nvPr/>
            </p:nvSpPr>
            <p:spPr>
              <a:xfrm>
                <a:off x="4817668" y="1544452"/>
                <a:ext cx="899248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종료 팝업 창</a:t>
                </a:r>
              </a:p>
            </p:txBody>
          </p: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7148AFEF-2D28-406C-AFDC-1F3E6DBA7E62}"/>
                  </a:ext>
                </a:extLst>
              </p:cNvPr>
              <p:cNvCxnSpPr>
                <a:cxnSpLocks/>
                <a:stCxn id="45" idx="0"/>
                <a:endCxn id="53" idx="2"/>
              </p:cNvCxnSpPr>
              <p:nvPr/>
            </p:nvCxnSpPr>
            <p:spPr>
              <a:xfrm flipH="1" flipV="1">
                <a:off x="5267292" y="1772874"/>
                <a:ext cx="1270" cy="228423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ACFE277-10BB-427C-BC7E-BA0E4752EDFC}"/>
                  </a:ext>
                </a:extLst>
              </p:cNvPr>
              <p:cNvCxnSpPr>
                <a:cxnSpLocks/>
                <a:stCxn id="7" idx="2"/>
                <a:endCxn id="83" idx="0"/>
              </p:cNvCxnSpPr>
              <p:nvPr/>
            </p:nvCxnSpPr>
            <p:spPr>
              <a:xfrm rot="16200000" flipH="1">
                <a:off x="8268804" y="2447928"/>
                <a:ext cx="438943" cy="1127271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모서리가 둥근 직사각형 20">
                <a:extLst>
                  <a:ext uri="{FF2B5EF4-FFF2-40B4-BE49-F238E27FC236}">
                    <a16:creationId xmlns:a16="http://schemas.microsoft.com/office/drawing/2014/main" id="{62EA52EB-2FC4-4CC3-B052-F128172DD267}"/>
                  </a:ext>
                </a:extLst>
              </p:cNvPr>
              <p:cNvSpPr/>
              <p:nvPr/>
            </p:nvSpPr>
            <p:spPr>
              <a:xfrm>
                <a:off x="7460620" y="2082137"/>
                <a:ext cx="928869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NPC</a:t>
                </a:r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 기능 팝업 창</a:t>
                </a:r>
              </a:p>
            </p:txBody>
          </p:sp>
          <p:sp>
            <p:nvSpPr>
              <p:cNvPr id="82" name="모서리가 둥근 직사각형 20">
                <a:extLst>
                  <a:ext uri="{FF2B5EF4-FFF2-40B4-BE49-F238E27FC236}">
                    <a16:creationId xmlns:a16="http://schemas.microsoft.com/office/drawing/2014/main" id="{1A1C8952-A607-41C9-A97D-66268C8E9E2C}"/>
                  </a:ext>
                </a:extLst>
              </p:cNvPr>
              <p:cNvSpPr/>
              <p:nvPr/>
            </p:nvSpPr>
            <p:spPr>
              <a:xfrm>
                <a:off x="7460620" y="3231036"/>
                <a:ext cx="928869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일시 정지 팝업 창</a:t>
                </a:r>
              </a:p>
            </p:txBody>
          </p:sp>
          <p:sp>
            <p:nvSpPr>
              <p:cNvPr id="83" name="모서리가 둥근 직사각형 20">
                <a:extLst>
                  <a:ext uri="{FF2B5EF4-FFF2-40B4-BE49-F238E27FC236}">
                    <a16:creationId xmlns:a16="http://schemas.microsoft.com/office/drawing/2014/main" id="{2E53DC1E-AB3C-4615-95E4-F34E50D1202E}"/>
                  </a:ext>
                </a:extLst>
              </p:cNvPr>
              <p:cNvSpPr/>
              <p:nvPr/>
            </p:nvSpPr>
            <p:spPr>
              <a:xfrm>
                <a:off x="8587476" y="3231036"/>
                <a:ext cx="928869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인벤토리 팝업 창</a:t>
                </a:r>
              </a:p>
            </p:txBody>
          </p:sp>
          <p:cxnSp>
            <p:nvCxnSpPr>
              <p:cNvPr id="88" name="직선 화살표 연결선 161">
                <a:extLst>
                  <a:ext uri="{FF2B5EF4-FFF2-40B4-BE49-F238E27FC236}">
                    <a16:creationId xmlns:a16="http://schemas.microsoft.com/office/drawing/2014/main" id="{5872F680-E7F2-4E0C-8278-84B32D740963}"/>
                  </a:ext>
                </a:extLst>
              </p:cNvPr>
              <p:cNvCxnSpPr>
                <a:cxnSpLocks/>
                <a:stCxn id="7" idx="0"/>
                <a:endCxn id="81" idx="2"/>
              </p:cNvCxnSpPr>
              <p:nvPr/>
            </p:nvCxnSpPr>
            <p:spPr>
              <a:xfrm flipV="1">
                <a:off x="7924640" y="2310559"/>
                <a:ext cx="415" cy="253111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1A015C8F-69C8-48D6-A711-0A7EB10334EB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>
                <a:off x="8374264" y="2677882"/>
                <a:ext cx="231912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63">
                <a:extLst>
                  <a:ext uri="{FF2B5EF4-FFF2-40B4-BE49-F238E27FC236}">
                    <a16:creationId xmlns:a16="http://schemas.microsoft.com/office/drawing/2014/main" id="{21BE5304-7FCB-4B21-90F1-894D32EC4AB4}"/>
                  </a:ext>
                </a:extLst>
              </p:cNvPr>
              <p:cNvCxnSpPr>
                <a:cxnSpLocks/>
                <a:stCxn id="8" idx="2"/>
                <a:endCxn id="83" idx="0"/>
              </p:cNvCxnSpPr>
              <p:nvPr/>
            </p:nvCxnSpPr>
            <p:spPr>
              <a:xfrm flipH="1">
                <a:off x="9051911" y="2792093"/>
                <a:ext cx="3890" cy="438943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63">
                <a:extLst>
                  <a:ext uri="{FF2B5EF4-FFF2-40B4-BE49-F238E27FC236}">
                    <a16:creationId xmlns:a16="http://schemas.microsoft.com/office/drawing/2014/main" id="{AA95982A-8061-4FE9-B65A-C7EA373E67E7}"/>
                  </a:ext>
                </a:extLst>
              </p:cNvPr>
              <p:cNvCxnSpPr>
                <a:cxnSpLocks/>
                <a:stCxn id="8" idx="0"/>
                <a:endCxn id="62" idx="2"/>
              </p:cNvCxnSpPr>
              <p:nvPr/>
            </p:nvCxnSpPr>
            <p:spPr>
              <a:xfrm rot="5400000" flipH="1" flipV="1">
                <a:off x="9497044" y="1881947"/>
                <a:ext cx="240480" cy="112296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모서리가 둥근 직사각형 20">
                <a:extLst>
                  <a:ext uri="{FF2B5EF4-FFF2-40B4-BE49-F238E27FC236}">
                    <a16:creationId xmlns:a16="http://schemas.microsoft.com/office/drawing/2014/main" id="{252F253C-B619-40C3-BFF4-76E600275426}"/>
                  </a:ext>
                </a:extLst>
              </p:cNvPr>
              <p:cNvSpPr/>
              <p:nvPr/>
            </p:nvSpPr>
            <p:spPr>
              <a:xfrm>
                <a:off x="8587476" y="2094768"/>
                <a:ext cx="928869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부활 팝업 창</a:t>
                </a:r>
              </a:p>
            </p:txBody>
          </p:sp>
          <p:cxnSp>
            <p:nvCxnSpPr>
              <p:cNvPr id="56" name="직선 화살표 연결선 63">
                <a:extLst>
                  <a:ext uri="{FF2B5EF4-FFF2-40B4-BE49-F238E27FC236}">
                    <a16:creationId xmlns:a16="http://schemas.microsoft.com/office/drawing/2014/main" id="{DA55DCBB-DD52-4953-879E-6A3CA71D6B46}"/>
                  </a:ext>
                </a:extLst>
              </p:cNvPr>
              <p:cNvCxnSpPr>
                <a:cxnSpLocks/>
                <a:stCxn id="8" idx="0"/>
                <a:endCxn id="55" idx="2"/>
              </p:cNvCxnSpPr>
              <p:nvPr/>
            </p:nvCxnSpPr>
            <p:spPr>
              <a:xfrm flipH="1" flipV="1">
                <a:off x="9051911" y="2323190"/>
                <a:ext cx="3890" cy="240480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모서리가 둥근 직사각형 20">
                <a:extLst>
                  <a:ext uri="{FF2B5EF4-FFF2-40B4-BE49-F238E27FC236}">
                    <a16:creationId xmlns:a16="http://schemas.microsoft.com/office/drawing/2014/main" id="{14F6B037-D390-4733-96FF-5940A2FECE5C}"/>
                  </a:ext>
                </a:extLst>
              </p:cNvPr>
              <p:cNvSpPr/>
              <p:nvPr/>
            </p:nvSpPr>
            <p:spPr>
              <a:xfrm>
                <a:off x="9714332" y="2094768"/>
                <a:ext cx="928869" cy="228422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상인 팝업 창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B2FC0F-3D21-436E-9CFF-C4C43CF9B5D5}"/>
                </a:ext>
              </a:extLst>
            </p:cNvPr>
            <p:cNvSpPr/>
            <p:nvPr/>
          </p:nvSpPr>
          <p:spPr>
            <a:xfrm>
              <a:off x="4294732" y="3313322"/>
              <a:ext cx="851864" cy="2488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7" name="모서리가 둥근 직사각형 20">
              <a:extLst>
                <a:ext uri="{FF2B5EF4-FFF2-40B4-BE49-F238E27FC236}">
                  <a16:creationId xmlns:a16="http://schemas.microsoft.com/office/drawing/2014/main" id="{C59F7399-FBA6-4B32-ABA7-3CCE0F267CEE}"/>
                </a:ext>
              </a:extLst>
            </p:cNvPr>
            <p:cNvSpPr/>
            <p:nvPr/>
          </p:nvSpPr>
          <p:spPr>
            <a:xfrm>
              <a:off x="5303073" y="3313322"/>
              <a:ext cx="740725" cy="246909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91" name="모서리가 둥근 직사각형 23">
              <a:extLst>
                <a:ext uri="{FF2B5EF4-FFF2-40B4-BE49-F238E27FC236}">
                  <a16:creationId xmlns:a16="http://schemas.microsoft.com/office/drawing/2014/main" id="{F428C450-370F-4BBB-875B-09C537A352BE}"/>
                </a:ext>
              </a:extLst>
            </p:cNvPr>
            <p:cNvSpPr/>
            <p:nvPr/>
          </p:nvSpPr>
          <p:spPr>
            <a:xfrm>
              <a:off x="3449055" y="3211092"/>
              <a:ext cx="2772204" cy="426368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E42C27D-60F6-4E4E-B128-370AFE36AF1D}"/>
                </a:ext>
              </a:extLst>
            </p:cNvPr>
            <p:cNvSpPr/>
            <p:nvPr/>
          </p:nvSpPr>
          <p:spPr>
            <a:xfrm>
              <a:off x="3481570" y="3313322"/>
              <a:ext cx="8685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8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EF721-B319-4796-BAC3-023FE996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B2424C60-705A-4322-BFAB-9B0E26722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69135"/>
              </p:ext>
            </p:extLst>
          </p:nvPr>
        </p:nvGraphicFramePr>
        <p:xfrm>
          <a:off x="7366958" y="1434423"/>
          <a:ext cx="4390288" cy="4804452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화면 좌측에서 우측으로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또는 슬라이드</a:t>
                      </a:r>
                      <a:r>
                        <a:rPr lang="en-US" altLang="ko-KR" sz="700" dirty="0"/>
                        <a:t>)</a:t>
                      </a:r>
                      <a:r>
                        <a:rPr lang="ko-KR" altLang="en-US" sz="700" dirty="0"/>
                        <a:t> 하는 것으로 설정과 게임종료 버튼이 있는 팝업창이 등장함</a:t>
                      </a:r>
                    </a:p>
                  </a:txBody>
                  <a:tcPr marL="29132" marR="29132" marT="39581" marB="39581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조작으로 화면이 입체적으로 동작하는 것을 연출하고 싶었다</a:t>
                      </a:r>
                      <a:r>
                        <a:rPr lang="en-US" altLang="ko-KR" sz="700" dirty="0"/>
                        <a:t>. </a:t>
                      </a:r>
                      <a:r>
                        <a:rPr lang="ko-KR" altLang="en-US" sz="700" dirty="0"/>
                        <a:t>해당 방식으로 유저가 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화면을 우측에서 좌측으로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또는 슬라이드</a:t>
                      </a:r>
                      <a:r>
                        <a:rPr lang="en-US" altLang="ko-KR" sz="700" dirty="0"/>
                        <a:t>)</a:t>
                      </a:r>
                      <a:r>
                        <a:rPr lang="ko-KR" altLang="en-US" sz="700" dirty="0"/>
                        <a:t> 하는 것으로 게임 시작과 기존의 게임 플레이 기록을 불러올 수 있음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버전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로그인 식별 번호를 화면 최상단에 배치함 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유저에게 전달 되어야 할 중요한 정보를 가운데 배치한다</a:t>
                      </a:r>
                      <a:r>
                        <a:rPr lang="en-US" altLang="ko-KR" sz="700" dirty="0"/>
                        <a:t>.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이전에 유저가 진행하던 게임이 있는 경우 해당 게임의 진행 사항을 표시해줌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⑥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게임내 데이터를 클라우드 서버에 저장하지 않으면 게임을 삭제할 경우 데이터 복구가 어렵다는 안내문구를 표시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⑦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좌우로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하면 게임을 실행할 수 있다는 안내문구를 등장시킴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676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아래쪽 화살표 260">
            <a:extLst>
              <a:ext uri="{FF2B5EF4-FFF2-40B4-BE49-F238E27FC236}">
                <a16:creationId xmlns:a16="http://schemas.microsoft.com/office/drawing/2014/main" id="{54365AFE-2755-4FDC-85CC-0DFB98311AAB}"/>
              </a:ext>
            </a:extLst>
          </p:cNvPr>
          <p:cNvSpPr/>
          <p:nvPr/>
        </p:nvSpPr>
        <p:spPr>
          <a:xfrm>
            <a:off x="9200937" y="6055636"/>
            <a:ext cx="814096" cy="500062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EC848021-77CA-42DF-B58E-F081DCA13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349368"/>
              </p:ext>
            </p:extLst>
          </p:nvPr>
        </p:nvGraphicFramePr>
        <p:xfrm>
          <a:off x="434753" y="1434423"/>
          <a:ext cx="6356938" cy="400342"/>
        </p:xfrm>
        <a:graphic>
          <a:graphicData uri="http://schemas.openxmlformats.org/drawingml/2006/table">
            <a:tbl>
              <a:tblPr/>
              <a:tblGrid>
                <a:gridCol w="583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4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실행 후 로딩이 완료되면 나타나는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3" name="그룹 72">
            <a:extLst>
              <a:ext uri="{FF2B5EF4-FFF2-40B4-BE49-F238E27FC236}">
                <a16:creationId xmlns:a16="http://schemas.microsoft.com/office/drawing/2014/main" id="{8B8AE520-B75A-46BD-800B-2D332FF1DAC2}"/>
              </a:ext>
            </a:extLst>
          </p:cNvPr>
          <p:cNvGrpSpPr/>
          <p:nvPr/>
        </p:nvGrpSpPr>
        <p:grpSpPr>
          <a:xfrm>
            <a:off x="1420951" y="2782332"/>
            <a:ext cx="5718703" cy="3212906"/>
            <a:chOff x="838200" y="3115707"/>
            <a:chExt cx="5718703" cy="321290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66BE48D-8A34-409B-81DD-3B9A58F823DB}"/>
                </a:ext>
              </a:extLst>
            </p:cNvPr>
            <p:cNvGrpSpPr/>
            <p:nvPr/>
          </p:nvGrpSpPr>
          <p:grpSpPr>
            <a:xfrm>
              <a:off x="838200" y="3115707"/>
              <a:ext cx="5718703" cy="3212906"/>
              <a:chOff x="2094436" y="2523660"/>
              <a:chExt cx="4673332" cy="262559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3793DD-F11C-49E5-810C-2E21E2DBB4B9}"/>
                  </a:ext>
                </a:extLst>
              </p:cNvPr>
              <p:cNvSpPr/>
              <p:nvPr/>
            </p:nvSpPr>
            <p:spPr>
              <a:xfrm>
                <a:off x="2094436" y="2523660"/>
                <a:ext cx="4673332" cy="26255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시작 화면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40E563A-5FF3-4DFF-955A-81A34838544E}"/>
                  </a:ext>
                </a:extLst>
              </p:cNvPr>
              <p:cNvSpPr/>
              <p:nvPr/>
            </p:nvSpPr>
            <p:spPr>
              <a:xfrm>
                <a:off x="5940089" y="2559538"/>
                <a:ext cx="775882" cy="2037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로그인 </a:t>
                </a:r>
                <a:r>
                  <a:rPr lang="en-US" altLang="ko-KR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ID</a:t>
                </a:r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" name="갈매기형 수장 73">
                <a:extLst>
                  <a:ext uri="{FF2B5EF4-FFF2-40B4-BE49-F238E27FC236}">
                    <a16:creationId xmlns:a16="http://schemas.microsoft.com/office/drawing/2014/main" id="{8C33F2AB-5982-4B9E-ACEC-0B93DD836FB9}"/>
                  </a:ext>
                </a:extLst>
              </p:cNvPr>
              <p:cNvSpPr/>
              <p:nvPr/>
            </p:nvSpPr>
            <p:spPr>
              <a:xfrm rot="10800000" flipH="1">
                <a:off x="2145603" y="3665136"/>
                <a:ext cx="342634" cy="34263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35F9DA8-C8EE-4B06-9DF1-D56CC25E6EC4}"/>
                  </a:ext>
                </a:extLst>
              </p:cNvPr>
              <p:cNvSpPr/>
              <p:nvPr/>
            </p:nvSpPr>
            <p:spPr>
              <a:xfrm>
                <a:off x="2514495" y="2990238"/>
                <a:ext cx="2486356" cy="6528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게임 로고 이미지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AE70CE-70C0-493F-BB8A-32C3204ECBA4}"/>
                  </a:ext>
                </a:extLst>
              </p:cNvPr>
              <p:cNvSpPr/>
              <p:nvPr/>
            </p:nvSpPr>
            <p:spPr>
              <a:xfrm>
                <a:off x="5019347" y="3280837"/>
                <a:ext cx="1253860" cy="362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게임 주의 사항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12CF19F-858E-4C9B-9AE0-57E74559E2CC}"/>
                  </a:ext>
                </a:extLst>
              </p:cNvPr>
              <p:cNvSpPr/>
              <p:nvPr/>
            </p:nvSpPr>
            <p:spPr>
              <a:xfrm>
                <a:off x="5068174" y="2559538"/>
                <a:ext cx="775882" cy="2037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게임 버전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2F57192-F613-4E69-8FF1-F91280D202C1}"/>
                  </a:ext>
                </a:extLst>
              </p:cNvPr>
              <p:cNvSpPr/>
              <p:nvPr/>
            </p:nvSpPr>
            <p:spPr>
              <a:xfrm>
                <a:off x="3766552" y="4820385"/>
                <a:ext cx="1326485" cy="2037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화면 터치 시 게임시작</a:t>
                </a:r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E383D7F-911D-49C3-897D-7068BDF90E44}"/>
                  </a:ext>
                </a:extLst>
              </p:cNvPr>
              <p:cNvSpPr/>
              <p:nvPr/>
            </p:nvSpPr>
            <p:spPr>
              <a:xfrm>
                <a:off x="3400326" y="3775100"/>
                <a:ext cx="2058936" cy="5948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진행 중인 게임 정보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C171D45-95D7-4D39-B5F6-FD389DA45644}"/>
                </a:ext>
              </a:extLst>
            </p:cNvPr>
            <p:cNvGrpSpPr/>
            <p:nvPr/>
          </p:nvGrpSpPr>
          <p:grpSpPr>
            <a:xfrm>
              <a:off x="884050" y="4256123"/>
              <a:ext cx="419278" cy="932066"/>
              <a:chOff x="4600887" y="2787651"/>
              <a:chExt cx="402876" cy="93206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A1E692-7509-47FC-8530-9300A8B9A01D}"/>
                  </a:ext>
                </a:extLst>
              </p:cNvPr>
              <p:cNvSpPr/>
              <p:nvPr/>
            </p:nvSpPr>
            <p:spPr>
              <a:xfrm>
                <a:off x="4613971" y="2787651"/>
                <a:ext cx="389792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A825A4D-D5FB-4D1D-9D12-5463EB1B55C2}"/>
                  </a:ext>
                </a:extLst>
              </p:cNvPr>
              <p:cNvSpPr/>
              <p:nvPr/>
            </p:nvSpPr>
            <p:spPr>
              <a:xfrm>
                <a:off x="4600887" y="2787715"/>
                <a:ext cx="241854" cy="204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8EFF80B-71E8-4A26-B156-FABB71120672}"/>
                </a:ext>
              </a:extLst>
            </p:cNvPr>
            <p:cNvGrpSpPr/>
            <p:nvPr/>
          </p:nvGrpSpPr>
          <p:grpSpPr>
            <a:xfrm>
              <a:off x="4156310" y="3153320"/>
              <a:ext cx="2310482" cy="319113"/>
              <a:chOff x="4600887" y="2787651"/>
              <a:chExt cx="402876" cy="93206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D10062B-F960-4581-8C3C-17ACD2724DD0}"/>
                  </a:ext>
                </a:extLst>
              </p:cNvPr>
              <p:cNvSpPr/>
              <p:nvPr/>
            </p:nvSpPr>
            <p:spPr>
              <a:xfrm>
                <a:off x="4600887" y="2787651"/>
                <a:ext cx="402876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D5E2184-EBF1-4177-BC9B-2219F5BC74F2}"/>
                  </a:ext>
                </a:extLst>
              </p:cNvPr>
              <p:cNvSpPr/>
              <p:nvPr/>
            </p:nvSpPr>
            <p:spPr>
              <a:xfrm>
                <a:off x="4600887" y="2787715"/>
                <a:ext cx="69591" cy="93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DF40141-22B9-488C-A805-26D9C9B74920}"/>
                </a:ext>
              </a:extLst>
            </p:cNvPr>
            <p:cNvGrpSpPr/>
            <p:nvPr/>
          </p:nvGrpSpPr>
          <p:grpSpPr>
            <a:xfrm>
              <a:off x="1352221" y="3525588"/>
              <a:ext cx="4648312" cy="2009431"/>
              <a:chOff x="4600887" y="2787651"/>
              <a:chExt cx="402876" cy="93206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9E6D4AC-D491-4768-B5D7-15225D7AA9EB}"/>
                  </a:ext>
                </a:extLst>
              </p:cNvPr>
              <p:cNvSpPr/>
              <p:nvPr/>
            </p:nvSpPr>
            <p:spPr>
              <a:xfrm>
                <a:off x="4600887" y="2787651"/>
                <a:ext cx="402876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2AEB313-B3C9-4BAC-BFEB-100C1EEB50C1}"/>
                  </a:ext>
                </a:extLst>
              </p:cNvPr>
              <p:cNvSpPr/>
              <p:nvPr/>
            </p:nvSpPr>
            <p:spPr>
              <a:xfrm>
                <a:off x="4600887" y="2787715"/>
                <a:ext cx="34591" cy="148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A80459-0382-481F-80CC-C54C886BB628}"/>
                </a:ext>
              </a:extLst>
            </p:cNvPr>
            <p:cNvGrpSpPr/>
            <p:nvPr/>
          </p:nvGrpSpPr>
          <p:grpSpPr>
            <a:xfrm>
              <a:off x="2142578" y="4575570"/>
              <a:ext cx="2871374" cy="884808"/>
              <a:chOff x="4623550" y="2787651"/>
              <a:chExt cx="380213" cy="932066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9D4E580-B6C5-49BB-8248-246587B78DBA}"/>
                  </a:ext>
                </a:extLst>
              </p:cNvPr>
              <p:cNvSpPr/>
              <p:nvPr/>
            </p:nvSpPr>
            <p:spPr>
              <a:xfrm>
                <a:off x="4623550" y="2787651"/>
                <a:ext cx="380213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C12FA13-0212-4A07-AB02-2EF6C58379E3}"/>
                  </a:ext>
                </a:extLst>
              </p:cNvPr>
              <p:cNvSpPr/>
              <p:nvPr/>
            </p:nvSpPr>
            <p:spPr>
              <a:xfrm>
                <a:off x="4623788" y="2796333"/>
                <a:ext cx="38643" cy="2504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1234BCB-63C6-421E-B00F-2BF408AA12CE}"/>
                </a:ext>
              </a:extLst>
            </p:cNvPr>
            <p:cNvGrpSpPr/>
            <p:nvPr/>
          </p:nvGrpSpPr>
          <p:grpSpPr>
            <a:xfrm>
              <a:off x="4170669" y="3986191"/>
              <a:ext cx="1802057" cy="526327"/>
              <a:chOff x="4623550" y="2787651"/>
              <a:chExt cx="380213" cy="93206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C5499186-53F9-414B-A5BE-55A9CCA4B29C}"/>
                  </a:ext>
                </a:extLst>
              </p:cNvPr>
              <p:cNvSpPr/>
              <p:nvPr/>
            </p:nvSpPr>
            <p:spPr>
              <a:xfrm>
                <a:off x="4623550" y="2787651"/>
                <a:ext cx="380213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828FFB0-F4EC-4DAA-866F-5BE3E2BD6D88}"/>
                  </a:ext>
                </a:extLst>
              </p:cNvPr>
              <p:cNvSpPr/>
              <p:nvPr/>
            </p:nvSpPr>
            <p:spPr>
              <a:xfrm>
                <a:off x="4623788" y="2796333"/>
                <a:ext cx="38643" cy="2504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7262CC4-8A38-496B-849E-DD0A70D594AC}"/>
                </a:ext>
              </a:extLst>
            </p:cNvPr>
            <p:cNvGrpSpPr/>
            <p:nvPr/>
          </p:nvGrpSpPr>
          <p:grpSpPr>
            <a:xfrm>
              <a:off x="2823386" y="5734705"/>
              <a:ext cx="1732027" cy="526327"/>
              <a:chOff x="4558133" y="2787651"/>
              <a:chExt cx="503657" cy="93206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3CC9CC-43D6-4551-80B6-64AD54A2C60C}"/>
                  </a:ext>
                </a:extLst>
              </p:cNvPr>
              <p:cNvSpPr/>
              <p:nvPr/>
            </p:nvSpPr>
            <p:spPr>
              <a:xfrm>
                <a:off x="4558133" y="2787651"/>
                <a:ext cx="503657" cy="9320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CD1ED12-F11B-492B-8759-257E6F925745}"/>
                  </a:ext>
                </a:extLst>
              </p:cNvPr>
              <p:cNvSpPr/>
              <p:nvPr/>
            </p:nvSpPr>
            <p:spPr>
              <a:xfrm>
                <a:off x="4564704" y="2796332"/>
                <a:ext cx="53647" cy="3304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7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B548D13-8961-4A14-BD06-305ACAD2EECF}"/>
              </a:ext>
            </a:extLst>
          </p:cNvPr>
          <p:cNvCxnSpPr>
            <a:cxnSpLocks/>
          </p:cNvCxnSpPr>
          <p:nvPr/>
        </p:nvCxnSpPr>
        <p:spPr>
          <a:xfrm>
            <a:off x="3746171" y="2525418"/>
            <a:ext cx="3393483" cy="2569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E4C1C99-4E6B-405C-91DE-245F8CDC45A5}"/>
              </a:ext>
            </a:extLst>
          </p:cNvPr>
          <p:cNvCxnSpPr>
            <a:cxnSpLocks/>
          </p:cNvCxnSpPr>
          <p:nvPr/>
        </p:nvCxnSpPr>
        <p:spPr>
          <a:xfrm flipH="1">
            <a:off x="1420951" y="2525930"/>
            <a:ext cx="1425971" cy="2417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C95C4D-5058-41F4-AA59-8C5EAF4DB013}"/>
              </a:ext>
            </a:extLst>
          </p:cNvPr>
          <p:cNvSpPr/>
          <p:nvPr/>
        </p:nvSpPr>
        <p:spPr>
          <a:xfrm>
            <a:off x="546500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E011037-9730-4AFF-81A7-0A11709AEF81}"/>
              </a:ext>
            </a:extLst>
          </p:cNvPr>
          <p:cNvSpPr/>
          <p:nvPr/>
        </p:nvSpPr>
        <p:spPr>
          <a:xfrm>
            <a:off x="1706236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CC8888-C5AF-432C-9729-C3F7D2D9BA55}"/>
              </a:ext>
            </a:extLst>
          </p:cNvPr>
          <p:cNvSpPr/>
          <p:nvPr/>
        </p:nvSpPr>
        <p:spPr>
          <a:xfrm>
            <a:off x="2846922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6E68BC-DEAD-4488-827C-EDC9819FBCCC}"/>
              </a:ext>
            </a:extLst>
          </p:cNvPr>
          <p:cNvSpPr/>
          <p:nvPr/>
        </p:nvSpPr>
        <p:spPr>
          <a:xfrm>
            <a:off x="3978083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B898DEC-C5E3-41C2-9C03-8A47FF499375}"/>
              </a:ext>
            </a:extLst>
          </p:cNvPr>
          <p:cNvSpPr/>
          <p:nvPr/>
        </p:nvSpPr>
        <p:spPr>
          <a:xfrm>
            <a:off x="5109244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9334CEB-A0B8-40B2-84EE-7EF9FA0B7A11}"/>
              </a:ext>
            </a:extLst>
          </p:cNvPr>
          <p:cNvSpPr/>
          <p:nvPr/>
        </p:nvSpPr>
        <p:spPr>
          <a:xfrm>
            <a:off x="6240405" y="2298107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6CD7AB5-C08E-4F7F-88F9-A9E08401165A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1445749" y="2412319"/>
            <a:ext cx="26048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F35DEE4-4585-4487-88B8-64C54E144BDA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2605485" y="2412319"/>
            <a:ext cx="241437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5AEE0A6-05A1-4E10-AE06-0922B8000874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3746171" y="2412319"/>
            <a:ext cx="23191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3CA670C-E8C8-4812-AF5E-2C01302C00ED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4877332" y="2412319"/>
            <a:ext cx="23191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613E6F4-73F7-4C2E-9872-63E1F3DA6E6F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6008493" y="2412319"/>
            <a:ext cx="23191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161">
            <a:extLst>
              <a:ext uri="{FF2B5EF4-FFF2-40B4-BE49-F238E27FC236}">
                <a16:creationId xmlns:a16="http://schemas.microsoft.com/office/drawing/2014/main" id="{E347517A-1FA4-47CF-BB60-1269194D0CDC}"/>
              </a:ext>
            </a:extLst>
          </p:cNvPr>
          <p:cNvCxnSpPr>
            <a:cxnSpLocks/>
            <a:stCxn id="60" idx="0"/>
            <a:endCxn id="57" idx="0"/>
          </p:cNvCxnSpPr>
          <p:nvPr/>
        </p:nvCxnSpPr>
        <p:spPr>
          <a:xfrm rot="16200000" flipV="1">
            <a:off x="5558869" y="1166946"/>
            <a:ext cx="12700" cy="22623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161">
            <a:extLst>
              <a:ext uri="{FF2B5EF4-FFF2-40B4-BE49-F238E27FC236}">
                <a16:creationId xmlns:a16="http://schemas.microsoft.com/office/drawing/2014/main" id="{95BA7245-C650-4F21-A364-87388B9326D7}"/>
              </a:ext>
            </a:extLst>
          </p:cNvPr>
          <p:cNvCxnSpPr>
            <a:cxnSpLocks/>
            <a:stCxn id="58" idx="2"/>
            <a:endCxn id="56" idx="2"/>
          </p:cNvCxnSpPr>
          <p:nvPr/>
        </p:nvCxnSpPr>
        <p:spPr>
          <a:xfrm rot="5400000">
            <a:off x="4427708" y="1395369"/>
            <a:ext cx="12700" cy="2262322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161">
            <a:extLst>
              <a:ext uri="{FF2B5EF4-FFF2-40B4-BE49-F238E27FC236}">
                <a16:creationId xmlns:a16="http://schemas.microsoft.com/office/drawing/2014/main" id="{9FE2EFFE-7B80-467A-88DF-2A92C261565F}"/>
              </a:ext>
            </a:extLst>
          </p:cNvPr>
          <p:cNvCxnSpPr>
            <a:cxnSpLocks/>
            <a:stCxn id="57" idx="2"/>
            <a:endCxn id="56" idx="2"/>
          </p:cNvCxnSpPr>
          <p:nvPr/>
        </p:nvCxnSpPr>
        <p:spPr>
          <a:xfrm rot="5400000">
            <a:off x="3862128" y="1960950"/>
            <a:ext cx="12700" cy="1131161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CEB54B6-AF17-4389-9094-B8400908B4D4}"/>
              </a:ext>
            </a:extLst>
          </p:cNvPr>
          <p:cNvSpPr/>
          <p:nvPr/>
        </p:nvSpPr>
        <p:spPr>
          <a:xfrm>
            <a:off x="415766" y="33541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096EB13-7E85-4E6E-89C4-4BEAA2932B04}"/>
              </a:ext>
            </a:extLst>
          </p:cNvPr>
          <p:cNvSpPr/>
          <p:nvPr/>
        </p:nvSpPr>
        <p:spPr>
          <a:xfrm>
            <a:off x="451247" y="400948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3BB3FF8-17E1-4966-9140-6FCC61AE9368}"/>
              </a:ext>
            </a:extLst>
          </p:cNvPr>
          <p:cNvSpPr/>
          <p:nvPr/>
        </p:nvSpPr>
        <p:spPr>
          <a:xfrm>
            <a:off x="421868" y="368541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9" name="모서리가 둥근 직사각형 23">
            <a:extLst>
              <a:ext uri="{FF2B5EF4-FFF2-40B4-BE49-F238E27FC236}">
                <a16:creationId xmlns:a16="http://schemas.microsoft.com/office/drawing/2014/main" id="{3CA3888F-1D82-43BC-98B4-2B909AD4A021}"/>
              </a:ext>
            </a:extLst>
          </p:cNvPr>
          <p:cNvSpPr/>
          <p:nvPr/>
        </p:nvSpPr>
        <p:spPr>
          <a:xfrm>
            <a:off x="375524" y="2887368"/>
            <a:ext cx="868570" cy="1426337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A0AFBD5-FDD8-42A6-92D9-6E040EEC5300}"/>
              </a:ext>
            </a:extLst>
          </p:cNvPr>
          <p:cNvSpPr/>
          <p:nvPr/>
        </p:nvSpPr>
        <p:spPr>
          <a:xfrm>
            <a:off x="408039" y="2989599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54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2397651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화면을 우측으로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했을 때 등장하는 팝업 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591935"/>
              </p:ext>
            </p:extLst>
          </p:nvPr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아래쪽 화살표 260">
            <a:extLst>
              <a:ext uri="{FF2B5EF4-FFF2-40B4-BE49-F238E27FC236}">
                <a16:creationId xmlns:a16="http://schemas.microsoft.com/office/drawing/2014/main" id="{A7AA2393-6254-4338-BF9B-6C12DC55FCC2}"/>
              </a:ext>
            </a:extLst>
          </p:cNvPr>
          <p:cNvSpPr/>
          <p:nvPr/>
        </p:nvSpPr>
        <p:spPr>
          <a:xfrm>
            <a:off x="9200937" y="6215063"/>
            <a:ext cx="814096" cy="500062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1C0A21-BAAA-4A1C-8602-E0BFF980C7A6}"/>
              </a:ext>
            </a:extLst>
          </p:cNvPr>
          <p:cNvSpPr/>
          <p:nvPr/>
        </p:nvSpPr>
        <p:spPr>
          <a:xfrm>
            <a:off x="2865694" y="4673364"/>
            <a:ext cx="3061129" cy="17198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131DAF1-EB26-45BE-93DD-07D8BCDD6A7E}"/>
              </a:ext>
            </a:extLst>
          </p:cNvPr>
          <p:cNvSpPr/>
          <p:nvPr/>
        </p:nvSpPr>
        <p:spPr>
          <a:xfrm>
            <a:off x="5409633" y="4695481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5F1663BF-D272-4A23-B0CB-304F6414BD92}"/>
              </a:ext>
            </a:extLst>
          </p:cNvPr>
          <p:cNvSpPr/>
          <p:nvPr/>
        </p:nvSpPr>
        <p:spPr>
          <a:xfrm rot="10800000">
            <a:off x="5693419" y="5421054"/>
            <a:ext cx="224433" cy="2244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B446E89-BDBE-4917-AF08-3122BCF420CC}"/>
              </a:ext>
            </a:extLst>
          </p:cNvPr>
          <p:cNvSpPr/>
          <p:nvPr/>
        </p:nvSpPr>
        <p:spPr>
          <a:xfrm>
            <a:off x="3140841" y="4978982"/>
            <a:ext cx="1628614" cy="427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B2BF4C2-5EB0-46E7-8DA1-9AF8E7B79449}"/>
              </a:ext>
            </a:extLst>
          </p:cNvPr>
          <p:cNvSpPr/>
          <p:nvPr/>
        </p:nvSpPr>
        <p:spPr>
          <a:xfrm>
            <a:off x="4878543" y="5169332"/>
            <a:ext cx="821304" cy="2372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30FB90F-B999-42BA-B7D3-F1C13CB4B4E5}"/>
              </a:ext>
            </a:extLst>
          </p:cNvPr>
          <p:cNvSpPr/>
          <p:nvPr/>
        </p:nvSpPr>
        <p:spPr>
          <a:xfrm>
            <a:off x="4813554" y="4696864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32776A-7AEE-46F0-A0A2-E8807120C29B}"/>
              </a:ext>
            </a:extLst>
          </p:cNvPr>
          <p:cNvSpPr/>
          <p:nvPr/>
        </p:nvSpPr>
        <p:spPr>
          <a:xfrm>
            <a:off x="4141293" y="6177766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E41A652-3253-498D-A40B-1001FCCC1CE9}"/>
              </a:ext>
            </a:extLst>
          </p:cNvPr>
          <p:cNvSpPr/>
          <p:nvPr/>
        </p:nvSpPr>
        <p:spPr>
          <a:xfrm>
            <a:off x="2870108" y="4677109"/>
            <a:ext cx="3061129" cy="1712638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모서리가 둥근 직사각형 20">
            <a:extLst>
              <a:ext uri="{FF2B5EF4-FFF2-40B4-BE49-F238E27FC236}">
                <a16:creationId xmlns:a16="http://schemas.microsoft.com/office/drawing/2014/main" id="{1A6AA6C6-F3E0-4BEA-9A1E-31BD18EB4768}"/>
              </a:ext>
            </a:extLst>
          </p:cNvPr>
          <p:cNvSpPr/>
          <p:nvPr/>
        </p:nvSpPr>
        <p:spPr>
          <a:xfrm>
            <a:off x="3362651" y="5073400"/>
            <a:ext cx="2104400" cy="9197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F7F2CE-8BA7-490C-9F1E-DA17B592912B}"/>
              </a:ext>
            </a:extLst>
          </p:cNvPr>
          <p:cNvSpPr/>
          <p:nvPr/>
        </p:nvSpPr>
        <p:spPr>
          <a:xfrm>
            <a:off x="4134485" y="5518226"/>
            <a:ext cx="560962" cy="30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1BD2D06-366E-4967-8A66-C781092A833F}"/>
              </a:ext>
            </a:extLst>
          </p:cNvPr>
          <p:cNvSpPr/>
          <p:nvPr/>
        </p:nvSpPr>
        <p:spPr>
          <a:xfrm>
            <a:off x="3964052" y="5132184"/>
            <a:ext cx="901600" cy="2367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하시겠습니까</a:t>
            </a:r>
            <a:r>
              <a:rPr lang="en-US" altLang="ko-KR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5CF79CA-2631-423D-AA40-F3D914311EE0}"/>
              </a:ext>
            </a:extLst>
          </p:cNvPr>
          <p:cNvGrpSpPr/>
          <p:nvPr/>
        </p:nvGrpSpPr>
        <p:grpSpPr>
          <a:xfrm>
            <a:off x="2883482" y="2260409"/>
            <a:ext cx="4084919" cy="2291702"/>
            <a:chOff x="3932157" y="3311236"/>
            <a:chExt cx="3103643" cy="174119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AA43B5-C374-40B3-AA5D-E988BB74147F}"/>
                </a:ext>
              </a:extLst>
            </p:cNvPr>
            <p:cNvSpPr/>
            <p:nvPr/>
          </p:nvSpPr>
          <p:spPr>
            <a:xfrm>
              <a:off x="3932157" y="3311236"/>
              <a:ext cx="3099174" cy="17411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E27997-8F57-4B08-BD33-439263ADC62F}"/>
                </a:ext>
              </a:extLst>
            </p:cNvPr>
            <p:cNvSpPr/>
            <p:nvPr/>
          </p:nvSpPr>
          <p:spPr>
            <a:xfrm>
              <a:off x="6507712" y="3335029"/>
              <a:ext cx="514535" cy="135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" name="갈매기형 수장 73">
              <a:extLst>
                <a:ext uri="{FF2B5EF4-FFF2-40B4-BE49-F238E27FC236}">
                  <a16:creationId xmlns:a16="http://schemas.microsoft.com/office/drawing/2014/main" id="{53EC4F58-42CC-41B6-B315-358639F162C0}"/>
                </a:ext>
              </a:extLst>
            </p:cNvPr>
            <p:cNvSpPr/>
            <p:nvPr/>
          </p:nvSpPr>
          <p:spPr>
            <a:xfrm rot="10800000">
              <a:off x="6795026" y="4068219"/>
              <a:ext cx="227222" cy="22722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3E4C94-11DA-4057-9EB7-76E6F06A73E7}"/>
                </a:ext>
              </a:extLst>
            </p:cNvPr>
            <p:cNvSpPr/>
            <p:nvPr/>
          </p:nvSpPr>
          <p:spPr>
            <a:xfrm>
              <a:off x="4210724" y="3620653"/>
              <a:ext cx="1648856" cy="432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E82FA5-AB98-4002-99D6-CBC5818371D5}"/>
                </a:ext>
              </a:extLst>
            </p:cNvPr>
            <p:cNvSpPr/>
            <p:nvPr/>
          </p:nvSpPr>
          <p:spPr>
            <a:xfrm>
              <a:off x="5970023" y="3813367"/>
              <a:ext cx="831512" cy="2402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0B52D19-6A73-4AF1-A184-ACC320A66CF9}"/>
                </a:ext>
              </a:extLst>
            </p:cNvPr>
            <p:cNvSpPr/>
            <p:nvPr/>
          </p:nvSpPr>
          <p:spPr>
            <a:xfrm>
              <a:off x="5904225" y="3335029"/>
              <a:ext cx="514535" cy="135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198BCA-91EF-4090-8AA8-CFA48DA78E47}"/>
                </a:ext>
              </a:extLst>
            </p:cNvPr>
            <p:cNvSpPr/>
            <p:nvPr/>
          </p:nvSpPr>
          <p:spPr>
            <a:xfrm>
              <a:off x="5223609" y="4834336"/>
              <a:ext cx="514535" cy="1351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D2CCF-C6EC-4007-81E4-123E254D2CD6}"/>
                </a:ext>
              </a:extLst>
            </p:cNvPr>
            <p:cNvSpPr/>
            <p:nvPr/>
          </p:nvSpPr>
          <p:spPr>
            <a:xfrm>
              <a:off x="3936626" y="3315027"/>
              <a:ext cx="3099174" cy="1733924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0ECCFB0-F29D-4CE7-AB86-2315A164E691}"/>
                </a:ext>
              </a:extLst>
            </p:cNvPr>
            <p:cNvGrpSpPr/>
            <p:nvPr/>
          </p:nvGrpSpPr>
          <p:grpSpPr>
            <a:xfrm>
              <a:off x="3940973" y="3314398"/>
              <a:ext cx="795022" cy="1733776"/>
              <a:chOff x="21665328" y="491867"/>
              <a:chExt cx="1675958" cy="2614410"/>
            </a:xfrm>
          </p:grpSpPr>
          <p:sp>
            <p:nvSpPr>
              <p:cNvPr id="17" name="모서리가 둥근 직사각형 20">
                <a:extLst>
                  <a:ext uri="{FF2B5EF4-FFF2-40B4-BE49-F238E27FC236}">
                    <a16:creationId xmlns:a16="http://schemas.microsoft.com/office/drawing/2014/main" id="{2321BD2E-11F5-462B-B6F9-2DAB3FE94556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75958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8" name="갈매기형 수장 73">
                <a:extLst>
                  <a:ext uri="{FF2B5EF4-FFF2-40B4-BE49-F238E27FC236}">
                    <a16:creationId xmlns:a16="http://schemas.microsoft.com/office/drawing/2014/main" id="{530B2CCB-6EF7-4962-80FB-C2396A6BA80D}"/>
                  </a:ext>
                </a:extLst>
              </p:cNvPr>
              <p:cNvSpPr/>
              <p:nvPr/>
            </p:nvSpPr>
            <p:spPr>
              <a:xfrm rot="10800000">
                <a:off x="23127643" y="1622162"/>
                <a:ext cx="148975" cy="34263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79D6CAB-ECC7-44C6-9DCE-A67E06C24A94}"/>
                  </a:ext>
                </a:extLst>
              </p:cNvPr>
              <p:cNvSpPr/>
              <p:nvPr/>
            </p:nvSpPr>
            <p:spPr>
              <a:xfrm>
                <a:off x="22057495" y="1321207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54FC493-9C32-43BC-BE6F-6A649AED5311}"/>
                  </a:ext>
                </a:extLst>
              </p:cNvPr>
              <p:cNvSpPr/>
              <p:nvPr/>
            </p:nvSpPr>
            <p:spPr>
              <a:xfrm>
                <a:off x="22057495" y="1868381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95E76B-AF71-4B67-B2A2-D14D13F1F00D}"/>
                </a:ext>
              </a:extLst>
            </p:cNvPr>
            <p:cNvSpPr/>
            <p:nvPr/>
          </p:nvSpPr>
          <p:spPr>
            <a:xfrm>
              <a:off x="5039695" y="4817114"/>
              <a:ext cx="912806" cy="1790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12EBE0E-0F1A-4D51-8AF0-A7997416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867" y="3863539"/>
              <a:ext cx="257346" cy="257346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62F06888-D163-4AD0-B203-2BF24524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867" y="4214533"/>
              <a:ext cx="257346" cy="257346"/>
            </a:xfrm>
            <a:prstGeom prst="rect">
              <a:avLst/>
            </a:prstGeom>
          </p:spPr>
        </p:pic>
      </p:grpSp>
      <p:cxnSp>
        <p:nvCxnSpPr>
          <p:cNvPr id="128" name="직선 화살표 연결선 45">
            <a:extLst>
              <a:ext uri="{FF2B5EF4-FFF2-40B4-BE49-F238E27FC236}">
                <a16:creationId xmlns:a16="http://schemas.microsoft.com/office/drawing/2014/main" id="{EB091368-A145-4C68-ACE8-36D1A1010250}"/>
              </a:ext>
            </a:extLst>
          </p:cNvPr>
          <p:cNvCxnSpPr>
            <a:cxnSpLocks/>
            <a:stCxn id="20" idx="1"/>
            <a:endCxn id="43" idx="1"/>
          </p:cNvCxnSpPr>
          <p:nvPr/>
        </p:nvCxnSpPr>
        <p:spPr>
          <a:xfrm rot="10800000" flipV="1">
            <a:off x="2870108" y="3624130"/>
            <a:ext cx="269826" cy="1909297"/>
          </a:xfrm>
          <a:prstGeom prst="bentConnector3">
            <a:avLst>
              <a:gd name="adj1" fmla="val 18472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45">
            <a:extLst>
              <a:ext uri="{FF2B5EF4-FFF2-40B4-BE49-F238E27FC236}">
                <a16:creationId xmlns:a16="http://schemas.microsoft.com/office/drawing/2014/main" id="{F1E5523C-4635-4397-A8EF-66DF148C3181}"/>
              </a:ext>
            </a:extLst>
          </p:cNvPr>
          <p:cNvCxnSpPr>
            <a:cxnSpLocks/>
            <a:stCxn id="19" idx="1"/>
            <a:endCxn id="112" idx="3"/>
          </p:cNvCxnSpPr>
          <p:nvPr/>
        </p:nvCxnSpPr>
        <p:spPr>
          <a:xfrm flipH="1">
            <a:off x="2345228" y="3146539"/>
            <a:ext cx="794706" cy="782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DE495AA-5ADC-4EEE-8ACE-92F114CE22C4}"/>
              </a:ext>
            </a:extLst>
          </p:cNvPr>
          <p:cNvGrpSpPr/>
          <p:nvPr/>
        </p:nvGrpSpPr>
        <p:grpSpPr>
          <a:xfrm>
            <a:off x="4291856" y="4174143"/>
            <a:ext cx="1250736" cy="341996"/>
            <a:chOff x="4613971" y="2787651"/>
            <a:chExt cx="347983" cy="932066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00E4141-CA45-4F37-9EED-9EA078467304}"/>
                </a:ext>
              </a:extLst>
            </p:cNvPr>
            <p:cNvSpPr/>
            <p:nvPr/>
          </p:nvSpPr>
          <p:spPr>
            <a:xfrm>
              <a:off x="4613971" y="2787651"/>
              <a:ext cx="347983" cy="93206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0B5FF30-EAD3-4501-95DA-6C53A9318B01}"/>
                </a:ext>
              </a:extLst>
            </p:cNvPr>
            <p:cNvSpPr/>
            <p:nvPr/>
          </p:nvSpPr>
          <p:spPr>
            <a:xfrm>
              <a:off x="4617501" y="2787714"/>
              <a:ext cx="40413" cy="35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E61E2B68-0702-46C8-B628-0182C9956F06}"/>
              </a:ext>
            </a:extLst>
          </p:cNvPr>
          <p:cNvGrpSpPr/>
          <p:nvPr/>
        </p:nvGrpSpPr>
        <p:grpSpPr>
          <a:xfrm>
            <a:off x="2959913" y="2963146"/>
            <a:ext cx="807796" cy="341996"/>
            <a:chOff x="4613971" y="2787651"/>
            <a:chExt cx="224747" cy="932066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9F56C46-E0D8-4490-AF1B-F5BF1B3EAC87}"/>
                </a:ext>
              </a:extLst>
            </p:cNvPr>
            <p:cNvSpPr/>
            <p:nvPr/>
          </p:nvSpPr>
          <p:spPr>
            <a:xfrm>
              <a:off x="4613971" y="2787651"/>
              <a:ext cx="224747" cy="93206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C61A32D-35AA-453E-B7A2-6BD93442A3B4}"/>
                </a:ext>
              </a:extLst>
            </p:cNvPr>
            <p:cNvSpPr/>
            <p:nvPr/>
          </p:nvSpPr>
          <p:spPr>
            <a:xfrm>
              <a:off x="4617501" y="2787714"/>
              <a:ext cx="40413" cy="35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3ECC4AF9-7FF3-432A-86FC-6D160608AF55}"/>
              </a:ext>
            </a:extLst>
          </p:cNvPr>
          <p:cNvGrpSpPr/>
          <p:nvPr/>
        </p:nvGrpSpPr>
        <p:grpSpPr>
          <a:xfrm>
            <a:off x="2959913" y="3440224"/>
            <a:ext cx="807796" cy="341996"/>
            <a:chOff x="4613971" y="2787651"/>
            <a:chExt cx="224747" cy="93206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A39E3C4-EFA6-41F7-95EF-2961DC0499AF}"/>
                </a:ext>
              </a:extLst>
            </p:cNvPr>
            <p:cNvSpPr/>
            <p:nvPr/>
          </p:nvSpPr>
          <p:spPr>
            <a:xfrm>
              <a:off x="4613971" y="2787651"/>
              <a:ext cx="224747" cy="93206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CE494B8-1B9F-4B30-B4D6-25D205ED4344}"/>
                </a:ext>
              </a:extLst>
            </p:cNvPr>
            <p:cNvSpPr/>
            <p:nvPr/>
          </p:nvSpPr>
          <p:spPr>
            <a:xfrm>
              <a:off x="4617501" y="2787714"/>
              <a:ext cx="40413" cy="35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385F8FB0-394A-4790-970C-80B1663B9083}"/>
              </a:ext>
            </a:extLst>
          </p:cNvPr>
          <p:cNvGrpSpPr/>
          <p:nvPr/>
        </p:nvGrpSpPr>
        <p:grpSpPr>
          <a:xfrm>
            <a:off x="3808093" y="3124041"/>
            <a:ext cx="166367" cy="454821"/>
            <a:chOff x="4613971" y="2787648"/>
            <a:chExt cx="46287" cy="1239556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65A6D8C-6B28-4E21-B8AF-2F42CDA128E3}"/>
                </a:ext>
              </a:extLst>
            </p:cNvPr>
            <p:cNvSpPr/>
            <p:nvPr/>
          </p:nvSpPr>
          <p:spPr>
            <a:xfrm>
              <a:off x="4613971" y="2787648"/>
              <a:ext cx="46287" cy="123955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F1A0867-5A53-4E44-9F20-5B66B331A136}"/>
                </a:ext>
              </a:extLst>
            </p:cNvPr>
            <p:cNvSpPr/>
            <p:nvPr/>
          </p:nvSpPr>
          <p:spPr>
            <a:xfrm>
              <a:off x="4617501" y="2787714"/>
              <a:ext cx="40413" cy="35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E1C3387-04B2-4B81-A93D-EB976BAF7B18}"/>
              </a:ext>
            </a:extLst>
          </p:cNvPr>
          <p:cNvSpPr/>
          <p:nvPr/>
        </p:nvSpPr>
        <p:spPr>
          <a:xfrm>
            <a:off x="2934278" y="2307233"/>
            <a:ext cx="251700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489943E-EAEC-4851-AABA-D3B180D1BED6}"/>
              </a:ext>
            </a:extLst>
          </p:cNvPr>
          <p:cNvGrpSpPr/>
          <p:nvPr/>
        </p:nvGrpSpPr>
        <p:grpSpPr>
          <a:xfrm>
            <a:off x="3277612" y="4941921"/>
            <a:ext cx="2218536" cy="1108359"/>
            <a:chOff x="4613971" y="2787648"/>
            <a:chExt cx="617246" cy="3020690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19B6F69-BFAC-4D63-97FB-5EC427F1C5F9}"/>
                </a:ext>
              </a:extLst>
            </p:cNvPr>
            <p:cNvSpPr/>
            <p:nvPr/>
          </p:nvSpPr>
          <p:spPr>
            <a:xfrm>
              <a:off x="4613971" y="2787648"/>
              <a:ext cx="617246" cy="302069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12794AD-D2C6-4842-8C54-9A1103180977}"/>
                </a:ext>
              </a:extLst>
            </p:cNvPr>
            <p:cNvSpPr/>
            <p:nvPr/>
          </p:nvSpPr>
          <p:spPr>
            <a:xfrm>
              <a:off x="4617501" y="2787714"/>
              <a:ext cx="40413" cy="351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6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2" name="직선 화살표 연결선 45">
            <a:extLst>
              <a:ext uri="{FF2B5EF4-FFF2-40B4-BE49-F238E27FC236}">
                <a16:creationId xmlns:a16="http://schemas.microsoft.com/office/drawing/2014/main" id="{49710F8B-3E49-4846-B0BE-8ADCBD435421}"/>
              </a:ext>
            </a:extLst>
          </p:cNvPr>
          <p:cNvCxnSpPr>
            <a:cxnSpLocks/>
            <a:stCxn id="110" idx="1"/>
            <a:endCxn id="15" idx="0"/>
          </p:cNvCxnSpPr>
          <p:nvPr/>
        </p:nvCxnSpPr>
        <p:spPr>
          <a:xfrm rot="10800000" flipV="1">
            <a:off x="4928884" y="2030325"/>
            <a:ext cx="491413" cy="2350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그림 197">
            <a:extLst>
              <a:ext uri="{FF2B5EF4-FFF2-40B4-BE49-F238E27FC236}">
                <a16:creationId xmlns:a16="http://schemas.microsoft.com/office/drawing/2014/main" id="{2D13D7FC-9E86-4F3D-ABB0-644B33132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12" y="5421054"/>
            <a:ext cx="509545" cy="509545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6395499-80F2-42EE-B53C-807055D16598}"/>
              </a:ext>
            </a:extLst>
          </p:cNvPr>
          <p:cNvSpPr/>
          <p:nvPr/>
        </p:nvSpPr>
        <p:spPr>
          <a:xfrm>
            <a:off x="3862008" y="611053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00811CA-45B4-4356-986A-73A67C79AFA4}"/>
              </a:ext>
            </a:extLst>
          </p:cNvPr>
          <p:cNvSpPr/>
          <p:nvPr/>
        </p:nvSpPr>
        <p:spPr>
          <a:xfrm>
            <a:off x="5420296" y="1916113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12" name="모서리가 둥근 직사각형 20">
            <a:extLst>
              <a:ext uri="{FF2B5EF4-FFF2-40B4-BE49-F238E27FC236}">
                <a16:creationId xmlns:a16="http://schemas.microsoft.com/office/drawing/2014/main" id="{14B194F8-65E9-4A45-867A-0171CB67C99D}"/>
              </a:ext>
            </a:extLst>
          </p:cNvPr>
          <p:cNvSpPr/>
          <p:nvPr/>
        </p:nvSpPr>
        <p:spPr>
          <a:xfrm>
            <a:off x="1488354" y="3040149"/>
            <a:ext cx="8568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 창</a:t>
            </a:r>
          </a:p>
        </p:txBody>
      </p:sp>
    </p:spTree>
    <p:extLst>
      <p:ext uri="{BB962C8B-B14F-4D97-AF65-F5344CB8AC3E}">
        <p14:creationId xmlns:p14="http://schemas.microsoft.com/office/powerpoint/2010/main" val="2057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293391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팝업이 출력 되었을 때 화면 구성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460987"/>
              </p:ext>
            </p:extLst>
          </p:nvPr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이미지 출력 위치 </a:t>
                      </a:r>
                      <a:r>
                        <a:rPr lang="ko-KR" altLang="en-US" sz="700" dirty="0" err="1"/>
                        <a:t>설정해야함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탭 버튼으로 </a:t>
                      </a:r>
                      <a:r>
                        <a:rPr lang="ko-KR" altLang="en-US" sz="700" dirty="0" err="1"/>
                        <a:t>변경해야함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아래쪽 화살표 260">
            <a:extLst>
              <a:ext uri="{FF2B5EF4-FFF2-40B4-BE49-F238E27FC236}">
                <a16:creationId xmlns:a16="http://schemas.microsoft.com/office/drawing/2014/main" id="{A7AA2393-6254-4338-BF9B-6C12DC55FCC2}"/>
              </a:ext>
            </a:extLst>
          </p:cNvPr>
          <p:cNvSpPr/>
          <p:nvPr/>
        </p:nvSpPr>
        <p:spPr>
          <a:xfrm>
            <a:off x="9200937" y="6215063"/>
            <a:ext cx="814096" cy="500062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70547C8-68A5-4BCA-9D54-4E6633D07A2A}"/>
              </a:ext>
            </a:extLst>
          </p:cNvPr>
          <p:cNvGrpSpPr/>
          <p:nvPr/>
        </p:nvGrpSpPr>
        <p:grpSpPr>
          <a:xfrm>
            <a:off x="3405427" y="1478427"/>
            <a:ext cx="493656" cy="338711"/>
            <a:chOff x="6424352" y="1083315"/>
            <a:chExt cx="493656" cy="33871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565F00-2CCF-4488-8D1A-C1FFCECB34AA}"/>
                </a:ext>
              </a:extLst>
            </p:cNvPr>
            <p:cNvSpPr/>
            <p:nvPr/>
          </p:nvSpPr>
          <p:spPr>
            <a:xfrm>
              <a:off x="6424352" y="1084428"/>
              <a:ext cx="493656" cy="3161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3949B12-26BA-40C9-9B00-6B72727F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825" y="1083315"/>
              <a:ext cx="338711" cy="33871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3DD975-096C-4BB6-B964-D50A3D7DA1C0}"/>
              </a:ext>
            </a:extLst>
          </p:cNvPr>
          <p:cNvGrpSpPr/>
          <p:nvPr/>
        </p:nvGrpSpPr>
        <p:grpSpPr>
          <a:xfrm>
            <a:off x="3112799" y="1916113"/>
            <a:ext cx="4107153" cy="2304176"/>
            <a:chOff x="307813" y="1942734"/>
            <a:chExt cx="3445177" cy="193279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CC8D78-8D14-4277-966D-6111C8BACFA5}"/>
                </a:ext>
              </a:extLst>
            </p:cNvPr>
            <p:cNvSpPr/>
            <p:nvPr/>
          </p:nvSpPr>
          <p:spPr>
            <a:xfrm>
              <a:off x="307813" y="1942734"/>
              <a:ext cx="3440217" cy="19327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46BAC0E-95F7-40AB-AA7D-F661DF9E831A}"/>
                </a:ext>
              </a:extLst>
            </p:cNvPr>
            <p:cNvSpPr/>
            <p:nvPr/>
          </p:nvSpPr>
          <p:spPr>
            <a:xfrm>
              <a:off x="3166791" y="196914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갈매기형 수장 73">
              <a:extLst>
                <a:ext uri="{FF2B5EF4-FFF2-40B4-BE49-F238E27FC236}">
                  <a16:creationId xmlns:a16="http://schemas.microsoft.com/office/drawing/2014/main" id="{6B2ADBD2-B656-4A37-BA94-9F3F9129E2C6}"/>
                </a:ext>
              </a:extLst>
            </p:cNvPr>
            <p:cNvSpPr/>
            <p:nvPr/>
          </p:nvSpPr>
          <p:spPr>
            <a:xfrm rot="10800000">
              <a:off x="3485721" y="2783017"/>
              <a:ext cx="252226" cy="25222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5C6968-0E86-4035-B707-1D6CDE5716EA}"/>
                </a:ext>
              </a:extLst>
            </p:cNvPr>
            <p:cNvSpPr/>
            <p:nvPr/>
          </p:nvSpPr>
          <p:spPr>
            <a:xfrm>
              <a:off x="617034" y="2286200"/>
              <a:ext cx="1830300" cy="480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162C51-43A1-4675-9233-9DB8B0ED0182}"/>
                </a:ext>
              </a:extLst>
            </p:cNvPr>
            <p:cNvSpPr/>
            <p:nvPr/>
          </p:nvSpPr>
          <p:spPr>
            <a:xfrm>
              <a:off x="2569933" y="2500122"/>
              <a:ext cx="923013" cy="2666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55D74-1F2D-41CA-8C18-B1FC37D0D804}"/>
                </a:ext>
              </a:extLst>
            </p:cNvPr>
            <p:cNvSpPr/>
            <p:nvPr/>
          </p:nvSpPr>
          <p:spPr>
            <a:xfrm>
              <a:off x="2496893" y="196914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3E3FC38-AF7F-408B-BD7F-823AD4BF51FE}"/>
                </a:ext>
              </a:extLst>
            </p:cNvPr>
            <p:cNvSpPr/>
            <p:nvPr/>
          </p:nvSpPr>
          <p:spPr>
            <a:xfrm>
              <a:off x="1741381" y="363344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CEED3A-854B-48E9-9773-511856FE16CA}"/>
                </a:ext>
              </a:extLst>
            </p:cNvPr>
            <p:cNvSpPr/>
            <p:nvPr/>
          </p:nvSpPr>
          <p:spPr>
            <a:xfrm>
              <a:off x="312773" y="1946942"/>
              <a:ext cx="3440217" cy="1924730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D2830F-115E-488B-B90F-6D43716C8CED}"/>
                </a:ext>
              </a:extLst>
            </p:cNvPr>
            <p:cNvSpPr/>
            <p:nvPr/>
          </p:nvSpPr>
          <p:spPr>
            <a:xfrm>
              <a:off x="1515369" y="3608492"/>
              <a:ext cx="1013253" cy="198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sp>
          <p:nvSpPr>
            <p:cNvPr id="96" name="모서리가 둥근 직사각형 20">
              <a:extLst>
                <a:ext uri="{FF2B5EF4-FFF2-40B4-BE49-F238E27FC236}">
                  <a16:creationId xmlns:a16="http://schemas.microsoft.com/office/drawing/2014/main" id="{DEFACA12-18E3-414B-9FA7-1ABDA8F85953}"/>
                </a:ext>
              </a:extLst>
            </p:cNvPr>
            <p:cNvSpPr/>
            <p:nvPr/>
          </p:nvSpPr>
          <p:spPr>
            <a:xfrm>
              <a:off x="621993" y="2230442"/>
              <a:ext cx="2853643" cy="124720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모서리가 둥근 직사각형 20">
              <a:extLst>
                <a:ext uri="{FF2B5EF4-FFF2-40B4-BE49-F238E27FC236}">
                  <a16:creationId xmlns:a16="http://schemas.microsoft.com/office/drawing/2014/main" id="{30499EAF-7C0B-40BC-BB2F-E7E4D9ECE151}"/>
                </a:ext>
              </a:extLst>
            </p:cNvPr>
            <p:cNvSpPr/>
            <p:nvPr/>
          </p:nvSpPr>
          <p:spPr>
            <a:xfrm>
              <a:off x="688089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9" name="모서리가 둥근 직사각형 20">
              <a:extLst>
                <a:ext uri="{FF2B5EF4-FFF2-40B4-BE49-F238E27FC236}">
                  <a16:creationId xmlns:a16="http://schemas.microsoft.com/office/drawing/2014/main" id="{C83813DF-6215-4F8C-8CF2-5D36C76E3458}"/>
                </a:ext>
              </a:extLst>
            </p:cNvPr>
            <p:cNvSpPr/>
            <p:nvPr/>
          </p:nvSpPr>
          <p:spPr>
            <a:xfrm>
              <a:off x="1196191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0" name="모서리가 둥근 직사각형 20">
              <a:extLst>
                <a:ext uri="{FF2B5EF4-FFF2-40B4-BE49-F238E27FC236}">
                  <a16:creationId xmlns:a16="http://schemas.microsoft.com/office/drawing/2014/main" id="{CDB16D2B-26C2-4DD4-B93A-4F7D22C75F74}"/>
                </a:ext>
              </a:extLst>
            </p:cNvPr>
            <p:cNvSpPr/>
            <p:nvPr/>
          </p:nvSpPr>
          <p:spPr>
            <a:xfrm>
              <a:off x="1705108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1" name="모서리가 둥근 직사각형 20">
              <a:extLst>
                <a:ext uri="{FF2B5EF4-FFF2-40B4-BE49-F238E27FC236}">
                  <a16:creationId xmlns:a16="http://schemas.microsoft.com/office/drawing/2014/main" id="{C2E40271-25C9-4424-B0C3-AAD8419FBC01}"/>
                </a:ext>
              </a:extLst>
            </p:cNvPr>
            <p:cNvSpPr/>
            <p:nvPr/>
          </p:nvSpPr>
          <p:spPr>
            <a:xfrm>
              <a:off x="2214023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2" name="모서리가 둥근 직사각형 20">
              <a:extLst>
                <a:ext uri="{FF2B5EF4-FFF2-40B4-BE49-F238E27FC236}">
                  <a16:creationId xmlns:a16="http://schemas.microsoft.com/office/drawing/2014/main" id="{A8C84B5A-19FB-4744-AA02-2EA991E68FA4}"/>
                </a:ext>
              </a:extLst>
            </p:cNvPr>
            <p:cNvSpPr/>
            <p:nvPr/>
          </p:nvSpPr>
          <p:spPr>
            <a:xfrm>
              <a:off x="2726292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3" name="모서리가 둥근 직사각형 20">
              <a:extLst>
                <a:ext uri="{FF2B5EF4-FFF2-40B4-BE49-F238E27FC236}">
                  <a16:creationId xmlns:a16="http://schemas.microsoft.com/office/drawing/2014/main" id="{B6D8CD2A-7134-45DD-9935-B693672A3733}"/>
                </a:ext>
              </a:extLst>
            </p:cNvPr>
            <p:cNvSpPr/>
            <p:nvPr/>
          </p:nvSpPr>
          <p:spPr>
            <a:xfrm>
              <a:off x="621993" y="2744788"/>
              <a:ext cx="2853643" cy="740034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95E1FE6-52CA-4AEA-A135-EED707DE3006}"/>
                </a:ext>
              </a:extLst>
            </p:cNvPr>
            <p:cNvSpPr/>
            <p:nvPr/>
          </p:nvSpPr>
          <p:spPr>
            <a:xfrm>
              <a:off x="1121782" y="2874922"/>
              <a:ext cx="923013" cy="1728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81D3543-A613-4967-986E-E013045B6A77}"/>
                </a:ext>
              </a:extLst>
            </p:cNvPr>
            <p:cNvSpPr/>
            <p:nvPr/>
          </p:nvSpPr>
          <p:spPr>
            <a:xfrm>
              <a:off x="724746" y="2855320"/>
              <a:ext cx="353740" cy="222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효과음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3327421-0C34-475E-B8B7-754F9A3D2009}"/>
                </a:ext>
              </a:extLst>
            </p:cNvPr>
            <p:cNvSpPr/>
            <p:nvPr/>
          </p:nvSpPr>
          <p:spPr>
            <a:xfrm>
              <a:off x="1121782" y="3189586"/>
              <a:ext cx="923013" cy="1728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C101AAC-38F7-41EA-928D-C31461D3F09E}"/>
                </a:ext>
              </a:extLst>
            </p:cNvPr>
            <p:cNvSpPr/>
            <p:nvPr/>
          </p:nvSpPr>
          <p:spPr>
            <a:xfrm>
              <a:off x="724746" y="3160876"/>
              <a:ext cx="353740" cy="2225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배경음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6F103B0-168E-49C5-BB57-A9B549DC562E}"/>
                </a:ext>
              </a:extLst>
            </p:cNvPr>
            <p:cNvSpPr/>
            <p:nvPr/>
          </p:nvSpPr>
          <p:spPr>
            <a:xfrm>
              <a:off x="1763237" y="228267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597EB65-EE12-4392-A6CD-DB3887864569}"/>
                </a:ext>
              </a:extLst>
            </p:cNvPr>
            <p:cNvSpPr/>
            <p:nvPr/>
          </p:nvSpPr>
          <p:spPr>
            <a:xfrm>
              <a:off x="695815" y="2717095"/>
              <a:ext cx="478436" cy="76129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6A8E5D-A1A0-4027-BA35-ADB7182B61C5}"/>
                </a:ext>
              </a:extLst>
            </p:cNvPr>
            <p:cNvSpPr/>
            <p:nvPr/>
          </p:nvSpPr>
          <p:spPr>
            <a:xfrm>
              <a:off x="2172033" y="3094752"/>
              <a:ext cx="551923" cy="2427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7C0CA85-E7EE-4034-8F0D-5AB54FBA36C1}"/>
                </a:ext>
              </a:extLst>
            </p:cNvPr>
            <p:cNvSpPr/>
            <p:nvPr/>
          </p:nvSpPr>
          <p:spPr>
            <a:xfrm>
              <a:off x="2427082" y="2855321"/>
              <a:ext cx="685213" cy="1708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전체 소리 조절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4903F46B-AB75-4F05-BF13-243FF2BB41A0}"/>
                </a:ext>
              </a:extLst>
            </p:cNvPr>
            <p:cNvSpPr/>
            <p:nvPr/>
          </p:nvSpPr>
          <p:spPr>
            <a:xfrm>
              <a:off x="2832734" y="3094752"/>
              <a:ext cx="551923" cy="24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CDF2B9A2-949C-46F7-A390-348A740C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126" y="3107503"/>
              <a:ext cx="232939" cy="23293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C87561-29DE-4C16-8639-D495CC62F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322" y="3090959"/>
              <a:ext cx="273722" cy="273722"/>
            </a:xfrm>
            <a:prstGeom prst="rect">
              <a:avLst/>
            </a:prstGeom>
          </p:spPr>
        </p:pic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7DEC114-A524-4E52-917F-92E1DB5D30C3}"/>
                </a:ext>
              </a:extLst>
            </p:cNvPr>
            <p:cNvGrpSpPr/>
            <p:nvPr/>
          </p:nvGrpSpPr>
          <p:grpSpPr>
            <a:xfrm>
              <a:off x="714431" y="2528420"/>
              <a:ext cx="2485876" cy="263369"/>
              <a:chOff x="831319" y="2722795"/>
              <a:chExt cx="2424421" cy="25685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BC3A75D-9C96-4BC4-98A2-BE24DC882149}"/>
                  </a:ext>
                </a:extLst>
              </p:cNvPr>
              <p:cNvGrpSpPr/>
              <p:nvPr/>
            </p:nvGrpSpPr>
            <p:grpSpPr>
              <a:xfrm>
                <a:off x="831319" y="2758943"/>
                <a:ext cx="437619" cy="174871"/>
                <a:chOff x="94019" y="2757677"/>
                <a:chExt cx="437619" cy="179180"/>
              </a:xfrm>
            </p:grpSpPr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9DFAA208-AB41-4721-9AA7-A2EBC73D58D8}"/>
                    </a:ext>
                  </a:extLst>
                </p:cNvPr>
                <p:cNvSpPr/>
                <p:nvPr/>
              </p:nvSpPr>
              <p:spPr>
                <a:xfrm>
                  <a:off x="94019" y="2757677"/>
                  <a:ext cx="437619" cy="1634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285" name="그림 284">
                  <a:extLst>
                    <a:ext uri="{FF2B5EF4-FFF2-40B4-BE49-F238E27FC236}">
                      <a16:creationId xmlns:a16="http://schemas.microsoft.com/office/drawing/2014/main" id="{5035EB1B-734F-4DB8-9DEF-703606972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38" y="2757677"/>
                  <a:ext cx="179180" cy="179180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19BA59F0-2AB5-4E0C-967D-5EDEF44BC1EA}"/>
                  </a:ext>
                </a:extLst>
              </p:cNvPr>
              <p:cNvGrpSpPr/>
              <p:nvPr/>
            </p:nvGrpSpPr>
            <p:grpSpPr>
              <a:xfrm>
                <a:off x="1327881" y="2722795"/>
                <a:ext cx="437619" cy="256858"/>
                <a:chOff x="94019" y="2992990"/>
                <a:chExt cx="437619" cy="256858"/>
              </a:xfrm>
            </p:grpSpPr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7857ABB3-E47C-45BD-B524-21FB170DF3AE}"/>
                    </a:ext>
                  </a:extLst>
                </p:cNvPr>
                <p:cNvSpPr/>
                <p:nvPr/>
              </p:nvSpPr>
              <p:spPr>
                <a:xfrm>
                  <a:off x="94019" y="3029053"/>
                  <a:ext cx="437619" cy="15959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288" name="그림 287">
                  <a:extLst>
                    <a:ext uri="{FF2B5EF4-FFF2-40B4-BE49-F238E27FC236}">
                      <a16:creationId xmlns:a16="http://schemas.microsoft.com/office/drawing/2014/main" id="{21B6F46B-21B4-41BB-B4BD-4D4F05F7C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399" y="2992990"/>
                  <a:ext cx="256858" cy="256858"/>
                </a:xfrm>
                <a:prstGeom prst="rect">
                  <a:avLst/>
                </a:prstGeom>
              </p:spPr>
            </p:pic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3A3BEB4-5357-485B-B22F-816D22DBE2A2}"/>
                  </a:ext>
                </a:extLst>
              </p:cNvPr>
              <p:cNvGrpSpPr/>
              <p:nvPr/>
            </p:nvGrpSpPr>
            <p:grpSpPr>
              <a:xfrm>
                <a:off x="1823280" y="2762875"/>
                <a:ext cx="437619" cy="155331"/>
                <a:chOff x="94019" y="3295644"/>
                <a:chExt cx="437619" cy="155331"/>
              </a:xfrm>
            </p:grpSpPr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36238613-1B5C-4F2D-A0CD-456A71BF1D2C}"/>
                    </a:ext>
                  </a:extLst>
                </p:cNvPr>
                <p:cNvSpPr/>
                <p:nvPr/>
              </p:nvSpPr>
              <p:spPr>
                <a:xfrm>
                  <a:off x="94019" y="3295644"/>
                  <a:ext cx="437619" cy="1553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292" name="그림 291">
                  <a:extLst>
                    <a:ext uri="{FF2B5EF4-FFF2-40B4-BE49-F238E27FC236}">
                      <a16:creationId xmlns:a16="http://schemas.microsoft.com/office/drawing/2014/main" id="{BAFB141D-6AA6-423B-A219-2850EFEDC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307" y="3305155"/>
                  <a:ext cx="141044" cy="141042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D9DB0D1-4604-4931-9965-9F76582CC5DF}"/>
                  </a:ext>
                </a:extLst>
              </p:cNvPr>
              <p:cNvGrpSpPr/>
              <p:nvPr/>
            </p:nvGrpSpPr>
            <p:grpSpPr>
              <a:xfrm>
                <a:off x="2321213" y="2764014"/>
                <a:ext cx="437619" cy="151795"/>
                <a:chOff x="91638" y="3502028"/>
                <a:chExt cx="437619" cy="179181"/>
              </a:xfrm>
            </p:grpSpPr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010E744C-E7FB-4F9E-9A9E-CAAA98269BBD}"/>
                    </a:ext>
                  </a:extLst>
                </p:cNvPr>
                <p:cNvSpPr/>
                <p:nvPr/>
              </p:nvSpPr>
              <p:spPr>
                <a:xfrm>
                  <a:off x="91638" y="3502028"/>
                  <a:ext cx="437619" cy="1791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294" name="그림 293">
                  <a:extLst>
                    <a:ext uri="{FF2B5EF4-FFF2-40B4-BE49-F238E27FC236}">
                      <a16:creationId xmlns:a16="http://schemas.microsoft.com/office/drawing/2014/main" id="{C1627208-C8B3-4D41-A077-87662A2BE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633" y="3520621"/>
                  <a:ext cx="152391" cy="152391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CF7DCE3-D29F-44B0-94F0-6C9BB1D9F8CC}"/>
                  </a:ext>
                </a:extLst>
              </p:cNvPr>
              <p:cNvGrpSpPr/>
              <p:nvPr/>
            </p:nvGrpSpPr>
            <p:grpSpPr>
              <a:xfrm>
                <a:off x="2818121" y="2751343"/>
                <a:ext cx="437619" cy="177426"/>
                <a:chOff x="94019" y="3699879"/>
                <a:chExt cx="437619" cy="177426"/>
              </a:xfrm>
            </p:grpSpPr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2CA75D30-D536-4B80-8B12-3EFB093282C0}"/>
                    </a:ext>
                  </a:extLst>
                </p:cNvPr>
                <p:cNvSpPr/>
                <p:nvPr/>
              </p:nvSpPr>
              <p:spPr>
                <a:xfrm>
                  <a:off x="94019" y="3711785"/>
                  <a:ext cx="437619" cy="1501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296" name="그림 295">
                  <a:extLst>
                    <a:ext uri="{FF2B5EF4-FFF2-40B4-BE49-F238E27FC236}">
                      <a16:creationId xmlns:a16="http://schemas.microsoft.com/office/drawing/2014/main" id="{90B066A9-BE5F-4740-902F-4722C3F0A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115" y="3699879"/>
                  <a:ext cx="177426" cy="1774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800E0F-3AD0-42E0-B176-8BA4D234D3BC}"/>
              </a:ext>
            </a:extLst>
          </p:cNvPr>
          <p:cNvGrpSpPr/>
          <p:nvPr/>
        </p:nvGrpSpPr>
        <p:grpSpPr>
          <a:xfrm>
            <a:off x="3112799" y="4261515"/>
            <a:ext cx="4107153" cy="2304176"/>
            <a:chOff x="3895193" y="1942734"/>
            <a:chExt cx="3445177" cy="1932797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6958ED1-EB8D-4F2F-A835-B4AFBEE89B4F}"/>
                </a:ext>
              </a:extLst>
            </p:cNvPr>
            <p:cNvSpPr/>
            <p:nvPr/>
          </p:nvSpPr>
          <p:spPr>
            <a:xfrm>
              <a:off x="3895193" y="1942734"/>
              <a:ext cx="3440217" cy="19327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DC2DE99-3050-4989-B019-75E67017FC67}"/>
                </a:ext>
              </a:extLst>
            </p:cNvPr>
            <p:cNvSpPr/>
            <p:nvPr/>
          </p:nvSpPr>
          <p:spPr>
            <a:xfrm>
              <a:off x="6754171" y="196914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5" name="갈매기형 수장 73">
              <a:extLst>
                <a:ext uri="{FF2B5EF4-FFF2-40B4-BE49-F238E27FC236}">
                  <a16:creationId xmlns:a16="http://schemas.microsoft.com/office/drawing/2014/main" id="{1E7D27F8-995C-4765-BD97-945333F414D9}"/>
                </a:ext>
              </a:extLst>
            </p:cNvPr>
            <p:cNvSpPr/>
            <p:nvPr/>
          </p:nvSpPr>
          <p:spPr>
            <a:xfrm rot="10800000">
              <a:off x="7073101" y="2783017"/>
              <a:ext cx="252226" cy="25222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55ADF963-6D82-4525-9C5F-714DAC187177}"/>
                </a:ext>
              </a:extLst>
            </p:cNvPr>
            <p:cNvSpPr/>
            <p:nvPr/>
          </p:nvSpPr>
          <p:spPr>
            <a:xfrm>
              <a:off x="4204414" y="2286200"/>
              <a:ext cx="1830300" cy="480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8C2A3AE-0287-4868-A00A-0E685218576E}"/>
                </a:ext>
              </a:extLst>
            </p:cNvPr>
            <p:cNvSpPr/>
            <p:nvPr/>
          </p:nvSpPr>
          <p:spPr>
            <a:xfrm>
              <a:off x="6157313" y="2500122"/>
              <a:ext cx="923013" cy="2666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0B9B85F-B357-4A6D-9932-633A6BA0BF64}"/>
                </a:ext>
              </a:extLst>
            </p:cNvPr>
            <p:cNvSpPr/>
            <p:nvPr/>
          </p:nvSpPr>
          <p:spPr>
            <a:xfrm>
              <a:off x="6084273" y="196914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791B98AD-0166-48A0-9D2E-DE95BBAA6887}"/>
                </a:ext>
              </a:extLst>
            </p:cNvPr>
            <p:cNvSpPr/>
            <p:nvPr/>
          </p:nvSpPr>
          <p:spPr>
            <a:xfrm>
              <a:off x="5328761" y="363344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515F6D-92A6-47B3-BEDE-199B25F76293}"/>
                </a:ext>
              </a:extLst>
            </p:cNvPr>
            <p:cNvSpPr/>
            <p:nvPr/>
          </p:nvSpPr>
          <p:spPr>
            <a:xfrm>
              <a:off x="3900153" y="1946942"/>
              <a:ext cx="3440217" cy="1924730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D550192A-72CD-4818-80D6-DFAF20066D54}"/>
                </a:ext>
              </a:extLst>
            </p:cNvPr>
            <p:cNvSpPr/>
            <p:nvPr/>
          </p:nvSpPr>
          <p:spPr>
            <a:xfrm>
              <a:off x="5102749" y="3608492"/>
              <a:ext cx="1013253" cy="198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sp>
          <p:nvSpPr>
            <p:cNvPr id="172" name="모서리가 둥근 직사각형 20">
              <a:extLst>
                <a:ext uri="{FF2B5EF4-FFF2-40B4-BE49-F238E27FC236}">
                  <a16:creationId xmlns:a16="http://schemas.microsoft.com/office/drawing/2014/main" id="{00288557-7155-45FB-87F1-77999418EC45}"/>
                </a:ext>
              </a:extLst>
            </p:cNvPr>
            <p:cNvSpPr/>
            <p:nvPr/>
          </p:nvSpPr>
          <p:spPr>
            <a:xfrm>
              <a:off x="4209373" y="2230442"/>
              <a:ext cx="2853643" cy="124720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3" name="모서리가 둥근 직사각형 20">
              <a:extLst>
                <a:ext uri="{FF2B5EF4-FFF2-40B4-BE49-F238E27FC236}">
                  <a16:creationId xmlns:a16="http://schemas.microsoft.com/office/drawing/2014/main" id="{08426A07-584A-4542-B075-70B439E7CDD9}"/>
                </a:ext>
              </a:extLst>
            </p:cNvPr>
            <p:cNvSpPr/>
            <p:nvPr/>
          </p:nvSpPr>
          <p:spPr>
            <a:xfrm>
              <a:off x="4275469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5" name="모서리가 둥근 직사각형 20">
              <a:extLst>
                <a:ext uri="{FF2B5EF4-FFF2-40B4-BE49-F238E27FC236}">
                  <a16:creationId xmlns:a16="http://schemas.microsoft.com/office/drawing/2014/main" id="{49B09625-324B-47E9-AC83-266F2F284E12}"/>
                </a:ext>
              </a:extLst>
            </p:cNvPr>
            <p:cNvSpPr/>
            <p:nvPr/>
          </p:nvSpPr>
          <p:spPr>
            <a:xfrm>
              <a:off x="4783571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6" name="모서리가 둥근 직사각형 20">
              <a:extLst>
                <a:ext uri="{FF2B5EF4-FFF2-40B4-BE49-F238E27FC236}">
                  <a16:creationId xmlns:a16="http://schemas.microsoft.com/office/drawing/2014/main" id="{8646F060-9046-4C66-A3E4-A511AA26F5EB}"/>
                </a:ext>
              </a:extLst>
            </p:cNvPr>
            <p:cNvSpPr/>
            <p:nvPr/>
          </p:nvSpPr>
          <p:spPr>
            <a:xfrm>
              <a:off x="5292488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7" name="모서리가 둥근 직사각형 20">
              <a:extLst>
                <a:ext uri="{FF2B5EF4-FFF2-40B4-BE49-F238E27FC236}">
                  <a16:creationId xmlns:a16="http://schemas.microsoft.com/office/drawing/2014/main" id="{19358016-E2BE-4B1A-8DA9-1A8B91035E20}"/>
                </a:ext>
              </a:extLst>
            </p:cNvPr>
            <p:cNvSpPr/>
            <p:nvPr/>
          </p:nvSpPr>
          <p:spPr>
            <a:xfrm>
              <a:off x="5801403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8" name="모서리가 둥근 직사각형 20">
              <a:extLst>
                <a:ext uri="{FF2B5EF4-FFF2-40B4-BE49-F238E27FC236}">
                  <a16:creationId xmlns:a16="http://schemas.microsoft.com/office/drawing/2014/main" id="{A3A2C3D7-E2F1-4538-8823-42D0C4179653}"/>
                </a:ext>
              </a:extLst>
            </p:cNvPr>
            <p:cNvSpPr/>
            <p:nvPr/>
          </p:nvSpPr>
          <p:spPr>
            <a:xfrm>
              <a:off x="6313672" y="2550266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79" name="모서리가 둥근 직사각형 20">
              <a:extLst>
                <a:ext uri="{FF2B5EF4-FFF2-40B4-BE49-F238E27FC236}">
                  <a16:creationId xmlns:a16="http://schemas.microsoft.com/office/drawing/2014/main" id="{67A67856-6F3F-491A-88CB-293F5B0C7F1D}"/>
                </a:ext>
              </a:extLst>
            </p:cNvPr>
            <p:cNvSpPr/>
            <p:nvPr/>
          </p:nvSpPr>
          <p:spPr>
            <a:xfrm>
              <a:off x="4209373" y="2744788"/>
              <a:ext cx="2853643" cy="740034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4D7D2FB-9FEF-45A6-B51E-9CD71DF5349C}"/>
                </a:ext>
              </a:extLst>
            </p:cNvPr>
            <p:cNvSpPr/>
            <p:nvPr/>
          </p:nvSpPr>
          <p:spPr>
            <a:xfrm>
              <a:off x="5985809" y="2819082"/>
              <a:ext cx="920358" cy="579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클라이언트 데이터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C153A7D7-3C9C-4438-A49C-505A5AFCF9EC}"/>
                </a:ext>
              </a:extLst>
            </p:cNvPr>
            <p:cNvSpPr/>
            <p:nvPr/>
          </p:nvSpPr>
          <p:spPr>
            <a:xfrm>
              <a:off x="5350617" y="228267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A449D8D4-A87A-43C1-8A6F-E3FC9A60C608}"/>
                </a:ext>
              </a:extLst>
            </p:cNvPr>
            <p:cNvSpPr/>
            <p:nvPr/>
          </p:nvSpPr>
          <p:spPr>
            <a:xfrm>
              <a:off x="4797550" y="2717095"/>
              <a:ext cx="478436" cy="76129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F05789C-99CE-490A-B131-C9D69257C943}"/>
                </a:ext>
              </a:extLst>
            </p:cNvPr>
            <p:cNvSpPr/>
            <p:nvPr/>
          </p:nvSpPr>
          <p:spPr>
            <a:xfrm>
              <a:off x="4373649" y="2819082"/>
              <a:ext cx="920358" cy="579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클라우드 데이터</a:t>
              </a: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BB012D6D-3684-4824-AE2B-783B2271007F}"/>
                </a:ext>
              </a:extLst>
            </p:cNvPr>
            <p:cNvSpPr/>
            <p:nvPr/>
          </p:nvSpPr>
          <p:spPr>
            <a:xfrm>
              <a:off x="4373649" y="2815845"/>
              <a:ext cx="210257" cy="189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3326C06E-347E-49B3-8C86-24CA7FDBC464}"/>
                </a:ext>
              </a:extLst>
            </p:cNvPr>
            <p:cNvSpPr/>
            <p:nvPr/>
          </p:nvSpPr>
          <p:spPr>
            <a:xfrm>
              <a:off x="5985795" y="2815846"/>
              <a:ext cx="196679" cy="1771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3C11EB0-8826-48E7-8F79-EB02E9CB2079}"/>
                </a:ext>
              </a:extLst>
            </p:cNvPr>
            <p:cNvSpPr/>
            <p:nvPr/>
          </p:nvSpPr>
          <p:spPr>
            <a:xfrm>
              <a:off x="5487525" y="2895630"/>
              <a:ext cx="351106" cy="206222"/>
            </a:xfrm>
            <a:prstGeom prst="rightArrow">
              <a:avLst>
                <a:gd name="adj1" fmla="val 57104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화살표: 오른쪽 255">
              <a:extLst>
                <a:ext uri="{FF2B5EF4-FFF2-40B4-BE49-F238E27FC236}">
                  <a16:creationId xmlns:a16="http://schemas.microsoft.com/office/drawing/2014/main" id="{2FD5947C-3A8E-48CE-9A5D-C7B7BBA32E23}"/>
                </a:ext>
              </a:extLst>
            </p:cNvPr>
            <p:cNvSpPr/>
            <p:nvPr/>
          </p:nvSpPr>
          <p:spPr>
            <a:xfrm flipH="1">
              <a:off x="5430421" y="3121183"/>
              <a:ext cx="328992" cy="206222"/>
            </a:xfrm>
            <a:prstGeom prst="rightArrow">
              <a:avLst>
                <a:gd name="adj1" fmla="val 57104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68E2772D-F492-4CFB-8FFC-198DBC26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590" y="2942254"/>
              <a:ext cx="117527" cy="11752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309A48B-B18E-4924-8C0D-BED3ECDA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579" y="2823184"/>
              <a:ext cx="162492" cy="1624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A302C7A-19AE-42A0-BE21-5FEDE7F7D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137" y="2826154"/>
              <a:ext cx="170437" cy="170437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E38CABC-FBB5-4C20-9C3B-742A7DDE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40" y="3159032"/>
              <a:ext cx="124928" cy="124928"/>
            </a:xfrm>
            <a:prstGeom prst="rect">
              <a:avLst/>
            </a:prstGeom>
          </p:spPr>
        </p:pic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7CE31955-3BAE-4618-93FC-29990258F49B}"/>
                </a:ext>
              </a:extLst>
            </p:cNvPr>
            <p:cNvGrpSpPr/>
            <p:nvPr/>
          </p:nvGrpSpPr>
          <p:grpSpPr>
            <a:xfrm>
              <a:off x="4299443" y="2528776"/>
              <a:ext cx="2485876" cy="263369"/>
              <a:chOff x="831319" y="2722795"/>
              <a:chExt cx="2424421" cy="256858"/>
            </a:xfrm>
          </p:grpSpPr>
          <p:grpSp>
            <p:nvGrpSpPr>
              <p:cNvPr id="346" name="그룹 345">
                <a:extLst>
                  <a:ext uri="{FF2B5EF4-FFF2-40B4-BE49-F238E27FC236}">
                    <a16:creationId xmlns:a16="http://schemas.microsoft.com/office/drawing/2014/main" id="{9FC46946-012E-455B-BA44-74E1489C419E}"/>
                  </a:ext>
                </a:extLst>
              </p:cNvPr>
              <p:cNvGrpSpPr/>
              <p:nvPr/>
            </p:nvGrpSpPr>
            <p:grpSpPr>
              <a:xfrm>
                <a:off x="831319" y="2758943"/>
                <a:ext cx="437619" cy="174871"/>
                <a:chOff x="94019" y="2757677"/>
                <a:chExt cx="437619" cy="179180"/>
              </a:xfrm>
            </p:grpSpPr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F7D7BED2-117D-4DAF-AB92-005FE2D8445E}"/>
                    </a:ext>
                  </a:extLst>
                </p:cNvPr>
                <p:cNvSpPr/>
                <p:nvPr/>
              </p:nvSpPr>
              <p:spPr>
                <a:xfrm>
                  <a:off x="94019" y="2757677"/>
                  <a:ext cx="437619" cy="1634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60" name="그림 359">
                  <a:extLst>
                    <a:ext uri="{FF2B5EF4-FFF2-40B4-BE49-F238E27FC236}">
                      <a16:creationId xmlns:a16="http://schemas.microsoft.com/office/drawing/2014/main" id="{503A54B7-EEEA-43DD-9A50-EA0866AC4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38" y="2757677"/>
                  <a:ext cx="179180" cy="179180"/>
                </a:xfrm>
                <a:prstGeom prst="rect">
                  <a:avLst/>
                </a:prstGeom>
              </p:spPr>
            </p:pic>
          </p:grpSp>
          <p:grpSp>
            <p:nvGrpSpPr>
              <p:cNvPr id="347" name="그룹 346">
                <a:extLst>
                  <a:ext uri="{FF2B5EF4-FFF2-40B4-BE49-F238E27FC236}">
                    <a16:creationId xmlns:a16="http://schemas.microsoft.com/office/drawing/2014/main" id="{ACA4F201-7D82-45E0-B2DE-665DE5F0C010}"/>
                  </a:ext>
                </a:extLst>
              </p:cNvPr>
              <p:cNvGrpSpPr/>
              <p:nvPr/>
            </p:nvGrpSpPr>
            <p:grpSpPr>
              <a:xfrm>
                <a:off x="1327881" y="2722795"/>
                <a:ext cx="437619" cy="256858"/>
                <a:chOff x="94019" y="2992990"/>
                <a:chExt cx="437619" cy="256858"/>
              </a:xfrm>
            </p:grpSpPr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89698258-20DD-4083-B3F7-C7339498A272}"/>
                    </a:ext>
                  </a:extLst>
                </p:cNvPr>
                <p:cNvSpPr/>
                <p:nvPr/>
              </p:nvSpPr>
              <p:spPr>
                <a:xfrm>
                  <a:off x="94019" y="3029053"/>
                  <a:ext cx="437619" cy="15959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58" name="그림 357">
                  <a:extLst>
                    <a:ext uri="{FF2B5EF4-FFF2-40B4-BE49-F238E27FC236}">
                      <a16:creationId xmlns:a16="http://schemas.microsoft.com/office/drawing/2014/main" id="{06BF5698-8645-4E4B-A6C7-F62EA2D2B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399" y="2992990"/>
                  <a:ext cx="256858" cy="256858"/>
                </a:xfrm>
                <a:prstGeom prst="rect">
                  <a:avLst/>
                </a:prstGeom>
              </p:spPr>
            </p:pic>
          </p:grpSp>
          <p:grpSp>
            <p:nvGrpSpPr>
              <p:cNvPr id="348" name="그룹 347">
                <a:extLst>
                  <a:ext uri="{FF2B5EF4-FFF2-40B4-BE49-F238E27FC236}">
                    <a16:creationId xmlns:a16="http://schemas.microsoft.com/office/drawing/2014/main" id="{44E09B4E-09CA-4DE8-8C20-4F7AA9035842}"/>
                  </a:ext>
                </a:extLst>
              </p:cNvPr>
              <p:cNvGrpSpPr/>
              <p:nvPr/>
            </p:nvGrpSpPr>
            <p:grpSpPr>
              <a:xfrm>
                <a:off x="1823280" y="2762875"/>
                <a:ext cx="437619" cy="155331"/>
                <a:chOff x="94019" y="3295644"/>
                <a:chExt cx="437619" cy="155331"/>
              </a:xfrm>
            </p:grpSpPr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61F92768-26AD-4A4E-AF7B-70844E0AC981}"/>
                    </a:ext>
                  </a:extLst>
                </p:cNvPr>
                <p:cNvSpPr/>
                <p:nvPr/>
              </p:nvSpPr>
              <p:spPr>
                <a:xfrm>
                  <a:off x="94019" y="3295644"/>
                  <a:ext cx="437619" cy="1553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56" name="그림 355">
                  <a:extLst>
                    <a:ext uri="{FF2B5EF4-FFF2-40B4-BE49-F238E27FC236}">
                      <a16:creationId xmlns:a16="http://schemas.microsoft.com/office/drawing/2014/main" id="{4589B7D6-9FAF-4F35-9E1B-F3E545327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307" y="3305155"/>
                  <a:ext cx="141044" cy="141042"/>
                </a:xfrm>
                <a:prstGeom prst="rect">
                  <a:avLst/>
                </a:prstGeom>
              </p:spPr>
            </p:pic>
          </p:grpSp>
          <p:grpSp>
            <p:nvGrpSpPr>
              <p:cNvPr id="349" name="그룹 348">
                <a:extLst>
                  <a:ext uri="{FF2B5EF4-FFF2-40B4-BE49-F238E27FC236}">
                    <a16:creationId xmlns:a16="http://schemas.microsoft.com/office/drawing/2014/main" id="{3B02CD8A-E8A5-43F8-B43C-56FF122E6E53}"/>
                  </a:ext>
                </a:extLst>
              </p:cNvPr>
              <p:cNvGrpSpPr/>
              <p:nvPr/>
            </p:nvGrpSpPr>
            <p:grpSpPr>
              <a:xfrm>
                <a:off x="2321213" y="2764014"/>
                <a:ext cx="437619" cy="151795"/>
                <a:chOff x="91638" y="3502028"/>
                <a:chExt cx="437619" cy="179181"/>
              </a:xfrm>
            </p:grpSpPr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7C16CD52-D893-4CB0-8EC7-FE2A290AD152}"/>
                    </a:ext>
                  </a:extLst>
                </p:cNvPr>
                <p:cNvSpPr/>
                <p:nvPr/>
              </p:nvSpPr>
              <p:spPr>
                <a:xfrm>
                  <a:off x="91638" y="3502028"/>
                  <a:ext cx="437619" cy="1791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54" name="그림 353">
                  <a:extLst>
                    <a:ext uri="{FF2B5EF4-FFF2-40B4-BE49-F238E27FC236}">
                      <a16:creationId xmlns:a16="http://schemas.microsoft.com/office/drawing/2014/main" id="{93B6233F-3548-469F-81CB-EECCF500E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633" y="3520621"/>
                  <a:ext cx="152391" cy="152391"/>
                </a:xfrm>
                <a:prstGeom prst="rect">
                  <a:avLst/>
                </a:prstGeom>
              </p:spPr>
            </p:pic>
          </p:grpSp>
          <p:grpSp>
            <p:nvGrpSpPr>
              <p:cNvPr id="350" name="그룹 349">
                <a:extLst>
                  <a:ext uri="{FF2B5EF4-FFF2-40B4-BE49-F238E27FC236}">
                    <a16:creationId xmlns:a16="http://schemas.microsoft.com/office/drawing/2014/main" id="{EB0B5C00-7C67-4E95-8D71-B9A1C3F0930E}"/>
                  </a:ext>
                </a:extLst>
              </p:cNvPr>
              <p:cNvGrpSpPr/>
              <p:nvPr/>
            </p:nvGrpSpPr>
            <p:grpSpPr>
              <a:xfrm>
                <a:off x="2818121" y="2751343"/>
                <a:ext cx="437619" cy="177426"/>
                <a:chOff x="94019" y="3699879"/>
                <a:chExt cx="437619" cy="177426"/>
              </a:xfrm>
            </p:grpSpPr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F029B41B-0B82-43F1-9E05-D671C15B8EAD}"/>
                    </a:ext>
                  </a:extLst>
                </p:cNvPr>
                <p:cNvSpPr/>
                <p:nvPr/>
              </p:nvSpPr>
              <p:spPr>
                <a:xfrm>
                  <a:off x="94019" y="3711785"/>
                  <a:ext cx="437619" cy="1501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5FD17F59-53F8-44AA-AD9D-34975A01D4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115" y="3699879"/>
                  <a:ext cx="177426" cy="17742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22032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팝업이 출력 되었을 때 화면 구성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이미지 출력 위치 </a:t>
                      </a:r>
                      <a:r>
                        <a:rPr lang="ko-KR" altLang="en-US" sz="700" dirty="0" err="1"/>
                        <a:t>설정해야함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탭 버튼으로 </a:t>
                      </a:r>
                      <a:r>
                        <a:rPr lang="ko-KR" altLang="en-US" sz="700" dirty="0" err="1"/>
                        <a:t>변경해야함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아래쪽 화살표 260">
            <a:extLst>
              <a:ext uri="{FF2B5EF4-FFF2-40B4-BE49-F238E27FC236}">
                <a16:creationId xmlns:a16="http://schemas.microsoft.com/office/drawing/2014/main" id="{A7AA2393-6254-4338-BF9B-6C12DC55FCC2}"/>
              </a:ext>
            </a:extLst>
          </p:cNvPr>
          <p:cNvSpPr/>
          <p:nvPr/>
        </p:nvSpPr>
        <p:spPr>
          <a:xfrm>
            <a:off x="9200937" y="6215063"/>
            <a:ext cx="814096" cy="500062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>
                <a:solidFill>
                  <a:schemeClr val="tx1"/>
                </a:solidFill>
              </a:rPr>
              <a:t>계속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70547C8-68A5-4BCA-9D54-4E6633D07A2A}"/>
              </a:ext>
            </a:extLst>
          </p:cNvPr>
          <p:cNvGrpSpPr/>
          <p:nvPr/>
        </p:nvGrpSpPr>
        <p:grpSpPr>
          <a:xfrm>
            <a:off x="3405427" y="1478427"/>
            <a:ext cx="493656" cy="338711"/>
            <a:chOff x="6424352" y="1083315"/>
            <a:chExt cx="493656" cy="33871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2F565F00-2CCF-4488-8D1A-C1FFCECB34AA}"/>
                </a:ext>
              </a:extLst>
            </p:cNvPr>
            <p:cNvSpPr/>
            <p:nvPr/>
          </p:nvSpPr>
          <p:spPr>
            <a:xfrm>
              <a:off x="6424352" y="1084428"/>
              <a:ext cx="493656" cy="3161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3949B12-26BA-40C9-9B00-6B72727F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825" y="1083315"/>
              <a:ext cx="338711" cy="33871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5BCEE8-8191-4E70-9EBA-EEE8235E2A14}"/>
              </a:ext>
            </a:extLst>
          </p:cNvPr>
          <p:cNvGrpSpPr/>
          <p:nvPr/>
        </p:nvGrpSpPr>
        <p:grpSpPr>
          <a:xfrm>
            <a:off x="3096901" y="1883578"/>
            <a:ext cx="4123050" cy="2313093"/>
            <a:chOff x="302852" y="4064769"/>
            <a:chExt cx="3445177" cy="1932796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1F9D501-1A75-4195-879F-9FF06B936A44}"/>
                </a:ext>
              </a:extLst>
            </p:cNvPr>
            <p:cNvSpPr/>
            <p:nvPr/>
          </p:nvSpPr>
          <p:spPr>
            <a:xfrm>
              <a:off x="302852" y="4064769"/>
              <a:ext cx="3440216" cy="19327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94ED48A2-5E3F-4504-939D-1860D2E4A75D}"/>
                </a:ext>
              </a:extLst>
            </p:cNvPr>
            <p:cNvSpPr/>
            <p:nvPr/>
          </p:nvSpPr>
          <p:spPr>
            <a:xfrm>
              <a:off x="3161829" y="409118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7" name="갈매기형 수장 73">
              <a:extLst>
                <a:ext uri="{FF2B5EF4-FFF2-40B4-BE49-F238E27FC236}">
                  <a16:creationId xmlns:a16="http://schemas.microsoft.com/office/drawing/2014/main" id="{80A26BD2-2C4B-4E14-80F2-37A5843FB8E3}"/>
                </a:ext>
              </a:extLst>
            </p:cNvPr>
            <p:cNvSpPr/>
            <p:nvPr/>
          </p:nvSpPr>
          <p:spPr>
            <a:xfrm rot="10800000">
              <a:off x="3480759" y="4905052"/>
              <a:ext cx="252226" cy="25222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5FE40ED4-D40A-41FC-9428-3DD1B13AF498}"/>
                </a:ext>
              </a:extLst>
            </p:cNvPr>
            <p:cNvSpPr/>
            <p:nvPr/>
          </p:nvSpPr>
          <p:spPr>
            <a:xfrm>
              <a:off x="612073" y="4408235"/>
              <a:ext cx="1830300" cy="480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62EB4BBC-3C02-49FE-932D-D58E09BB558F}"/>
                </a:ext>
              </a:extLst>
            </p:cNvPr>
            <p:cNvSpPr/>
            <p:nvPr/>
          </p:nvSpPr>
          <p:spPr>
            <a:xfrm>
              <a:off x="2564972" y="4622157"/>
              <a:ext cx="923014" cy="2666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F43DCD24-A224-42D2-B3B2-1C8DBE79AB6C}"/>
                </a:ext>
              </a:extLst>
            </p:cNvPr>
            <p:cNvSpPr/>
            <p:nvPr/>
          </p:nvSpPr>
          <p:spPr>
            <a:xfrm>
              <a:off x="2491932" y="409118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223F3FC4-B9F1-4B99-8868-6B09F0696591}"/>
                </a:ext>
              </a:extLst>
            </p:cNvPr>
            <p:cNvSpPr/>
            <p:nvPr/>
          </p:nvSpPr>
          <p:spPr>
            <a:xfrm>
              <a:off x="1736419" y="5755474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83AE0F5F-05EE-46CD-9D8A-74D0246E16CC}"/>
                </a:ext>
              </a:extLst>
            </p:cNvPr>
            <p:cNvSpPr/>
            <p:nvPr/>
          </p:nvSpPr>
          <p:spPr>
            <a:xfrm>
              <a:off x="307811" y="4068977"/>
              <a:ext cx="3440218" cy="1924731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CEDD1312-1A65-4187-83C1-EC253F747C30}"/>
                </a:ext>
              </a:extLst>
            </p:cNvPr>
            <p:cNvSpPr/>
            <p:nvPr/>
          </p:nvSpPr>
          <p:spPr>
            <a:xfrm>
              <a:off x="1510408" y="5730528"/>
              <a:ext cx="1013252" cy="198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sp>
          <p:nvSpPr>
            <p:cNvPr id="234" name="모서리가 둥근 직사각형 20">
              <a:extLst>
                <a:ext uri="{FF2B5EF4-FFF2-40B4-BE49-F238E27FC236}">
                  <a16:creationId xmlns:a16="http://schemas.microsoft.com/office/drawing/2014/main" id="{972B08FD-D8C6-47F6-81A4-DDCC969F0EC3}"/>
                </a:ext>
              </a:extLst>
            </p:cNvPr>
            <p:cNvSpPr/>
            <p:nvPr/>
          </p:nvSpPr>
          <p:spPr>
            <a:xfrm>
              <a:off x="617031" y="4352479"/>
              <a:ext cx="2853643" cy="124720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5" name="모서리가 둥근 직사각형 20">
              <a:extLst>
                <a:ext uri="{FF2B5EF4-FFF2-40B4-BE49-F238E27FC236}">
                  <a16:creationId xmlns:a16="http://schemas.microsoft.com/office/drawing/2014/main" id="{BD814DBE-CFB5-403B-9E4F-95647BEA1A4F}"/>
                </a:ext>
              </a:extLst>
            </p:cNvPr>
            <p:cNvSpPr/>
            <p:nvPr/>
          </p:nvSpPr>
          <p:spPr>
            <a:xfrm>
              <a:off x="683127" y="4672303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7" name="모서리가 둥근 직사각형 20">
              <a:extLst>
                <a:ext uri="{FF2B5EF4-FFF2-40B4-BE49-F238E27FC236}">
                  <a16:creationId xmlns:a16="http://schemas.microsoft.com/office/drawing/2014/main" id="{79B74799-F9E9-4FAB-8872-62416A43C1F5}"/>
                </a:ext>
              </a:extLst>
            </p:cNvPr>
            <p:cNvSpPr/>
            <p:nvPr/>
          </p:nvSpPr>
          <p:spPr>
            <a:xfrm>
              <a:off x="1191229" y="4672303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8" name="모서리가 둥근 직사각형 20">
              <a:extLst>
                <a:ext uri="{FF2B5EF4-FFF2-40B4-BE49-F238E27FC236}">
                  <a16:creationId xmlns:a16="http://schemas.microsoft.com/office/drawing/2014/main" id="{3447577F-22F0-4A0F-A90F-C447F8C66C8B}"/>
                </a:ext>
              </a:extLst>
            </p:cNvPr>
            <p:cNvSpPr/>
            <p:nvPr/>
          </p:nvSpPr>
          <p:spPr>
            <a:xfrm>
              <a:off x="1700146" y="4672303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9" name="모서리가 둥근 직사각형 20">
              <a:extLst>
                <a:ext uri="{FF2B5EF4-FFF2-40B4-BE49-F238E27FC236}">
                  <a16:creationId xmlns:a16="http://schemas.microsoft.com/office/drawing/2014/main" id="{6CC27E76-558F-487A-8DDB-E4AABAE52FDC}"/>
                </a:ext>
              </a:extLst>
            </p:cNvPr>
            <p:cNvSpPr/>
            <p:nvPr/>
          </p:nvSpPr>
          <p:spPr>
            <a:xfrm>
              <a:off x="2209063" y="4672303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0" name="모서리가 둥근 직사각형 20">
              <a:extLst>
                <a:ext uri="{FF2B5EF4-FFF2-40B4-BE49-F238E27FC236}">
                  <a16:creationId xmlns:a16="http://schemas.microsoft.com/office/drawing/2014/main" id="{1ACE7662-E76A-4F7B-8EB3-45080D9FEA46}"/>
                </a:ext>
              </a:extLst>
            </p:cNvPr>
            <p:cNvSpPr/>
            <p:nvPr/>
          </p:nvSpPr>
          <p:spPr>
            <a:xfrm>
              <a:off x="2721331" y="4672303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1" name="모서리가 둥근 직사각형 20">
              <a:extLst>
                <a:ext uri="{FF2B5EF4-FFF2-40B4-BE49-F238E27FC236}">
                  <a16:creationId xmlns:a16="http://schemas.microsoft.com/office/drawing/2014/main" id="{DA64A066-52D7-4F12-9B50-74472EA95FEF}"/>
                </a:ext>
              </a:extLst>
            </p:cNvPr>
            <p:cNvSpPr/>
            <p:nvPr/>
          </p:nvSpPr>
          <p:spPr>
            <a:xfrm>
              <a:off x="617031" y="4866823"/>
              <a:ext cx="2853643" cy="740035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62F7B582-0140-48EF-A56E-B01A815CB829}"/>
                </a:ext>
              </a:extLst>
            </p:cNvPr>
            <p:cNvSpPr/>
            <p:nvPr/>
          </p:nvSpPr>
          <p:spPr>
            <a:xfrm>
              <a:off x="1758275" y="4404712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F492C700-CF61-4FCF-A9C6-6B96D90E6D7C}"/>
                </a:ext>
              </a:extLst>
            </p:cNvPr>
            <p:cNvSpPr/>
            <p:nvPr/>
          </p:nvSpPr>
          <p:spPr>
            <a:xfrm>
              <a:off x="1712813" y="4839112"/>
              <a:ext cx="478436" cy="76129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6BE3BB65-2117-4493-94DB-9157B47451C9}"/>
                </a:ext>
              </a:extLst>
            </p:cNvPr>
            <p:cNvSpPr/>
            <p:nvPr/>
          </p:nvSpPr>
          <p:spPr>
            <a:xfrm>
              <a:off x="921354" y="4944584"/>
              <a:ext cx="519197" cy="158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117AD29C-0154-4562-9B09-2A45128533CA}"/>
                </a:ext>
              </a:extLst>
            </p:cNvPr>
            <p:cNvSpPr/>
            <p:nvPr/>
          </p:nvSpPr>
          <p:spPr>
            <a:xfrm>
              <a:off x="1511910" y="4944584"/>
              <a:ext cx="519197" cy="158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3B3329B8-45F8-41C3-939E-81AA7FD4F649}"/>
                </a:ext>
              </a:extLst>
            </p:cNvPr>
            <p:cNvSpPr/>
            <p:nvPr/>
          </p:nvSpPr>
          <p:spPr>
            <a:xfrm>
              <a:off x="2108560" y="4944584"/>
              <a:ext cx="519197" cy="158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CDB4F942-02EC-4217-9273-54CA9880859A}"/>
                </a:ext>
              </a:extLst>
            </p:cNvPr>
            <p:cNvSpPr/>
            <p:nvPr/>
          </p:nvSpPr>
          <p:spPr>
            <a:xfrm>
              <a:off x="921354" y="5179492"/>
              <a:ext cx="519197" cy="2427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C0BC234F-8396-4CF0-88E8-4C9D276B58EC}"/>
                </a:ext>
              </a:extLst>
            </p:cNvPr>
            <p:cNvSpPr/>
            <p:nvPr/>
          </p:nvSpPr>
          <p:spPr>
            <a:xfrm>
              <a:off x="1511910" y="5179492"/>
              <a:ext cx="519197" cy="24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A4A1E920-F502-4ED7-BEFF-A3E10AACF0F5}"/>
                </a:ext>
              </a:extLst>
            </p:cNvPr>
            <p:cNvSpPr/>
            <p:nvPr/>
          </p:nvSpPr>
          <p:spPr>
            <a:xfrm>
              <a:off x="2107298" y="5179492"/>
              <a:ext cx="519197" cy="24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조작 방식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1A187E91-83B7-417B-861D-F47E60079DC9}"/>
                </a:ext>
              </a:extLst>
            </p:cNvPr>
            <p:cNvSpPr/>
            <p:nvPr/>
          </p:nvSpPr>
          <p:spPr>
            <a:xfrm>
              <a:off x="2703096" y="4944584"/>
              <a:ext cx="519197" cy="1581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사용자 설정</a:t>
              </a: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1B42316-AAAB-4EC1-8F08-F42580F140E8}"/>
                </a:ext>
              </a:extLst>
            </p:cNvPr>
            <p:cNvSpPr/>
            <p:nvPr/>
          </p:nvSpPr>
          <p:spPr>
            <a:xfrm>
              <a:off x="2703020" y="5179492"/>
              <a:ext cx="519197" cy="2427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사용자 설정</a:t>
              </a:r>
            </a:p>
          </p:txBody>
        </p: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0608E099-CFB6-42A6-AF29-839F19B70E8E}"/>
                </a:ext>
              </a:extLst>
            </p:cNvPr>
            <p:cNvGrpSpPr/>
            <p:nvPr/>
          </p:nvGrpSpPr>
          <p:grpSpPr>
            <a:xfrm>
              <a:off x="709269" y="4652142"/>
              <a:ext cx="2485876" cy="263369"/>
              <a:chOff x="831319" y="2722795"/>
              <a:chExt cx="2424421" cy="256858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7B3411B4-DCE0-42A5-8B1E-163B6BF387F4}"/>
                  </a:ext>
                </a:extLst>
              </p:cNvPr>
              <p:cNvGrpSpPr/>
              <p:nvPr/>
            </p:nvGrpSpPr>
            <p:grpSpPr>
              <a:xfrm>
                <a:off x="831319" y="2758943"/>
                <a:ext cx="437619" cy="174871"/>
                <a:chOff x="94019" y="2757677"/>
                <a:chExt cx="437619" cy="179180"/>
              </a:xfrm>
            </p:grpSpPr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11A0975D-7E28-432B-80FE-6C90CA5F472F}"/>
                    </a:ext>
                  </a:extLst>
                </p:cNvPr>
                <p:cNvSpPr/>
                <p:nvPr/>
              </p:nvSpPr>
              <p:spPr>
                <a:xfrm>
                  <a:off x="94019" y="2757677"/>
                  <a:ext cx="437619" cy="1634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28" name="그림 327">
                  <a:extLst>
                    <a:ext uri="{FF2B5EF4-FFF2-40B4-BE49-F238E27FC236}">
                      <a16:creationId xmlns:a16="http://schemas.microsoft.com/office/drawing/2014/main" id="{4A46BA6B-0448-43D6-8452-2CDDA76D8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38" y="2757677"/>
                  <a:ext cx="179180" cy="179180"/>
                </a:xfrm>
                <a:prstGeom prst="rect">
                  <a:avLst/>
                </a:prstGeom>
              </p:spPr>
            </p:pic>
          </p:grpSp>
          <p:grpSp>
            <p:nvGrpSpPr>
              <p:cNvPr id="315" name="그룹 314">
                <a:extLst>
                  <a:ext uri="{FF2B5EF4-FFF2-40B4-BE49-F238E27FC236}">
                    <a16:creationId xmlns:a16="http://schemas.microsoft.com/office/drawing/2014/main" id="{ED85C747-5730-416E-BCFE-C5053F8AE020}"/>
                  </a:ext>
                </a:extLst>
              </p:cNvPr>
              <p:cNvGrpSpPr/>
              <p:nvPr/>
            </p:nvGrpSpPr>
            <p:grpSpPr>
              <a:xfrm>
                <a:off x="1327881" y="2722795"/>
                <a:ext cx="437619" cy="256858"/>
                <a:chOff x="94019" y="2992990"/>
                <a:chExt cx="437619" cy="256858"/>
              </a:xfrm>
            </p:grpSpPr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5151730F-1917-46B4-B175-724317B1577B}"/>
                    </a:ext>
                  </a:extLst>
                </p:cNvPr>
                <p:cNvSpPr/>
                <p:nvPr/>
              </p:nvSpPr>
              <p:spPr>
                <a:xfrm>
                  <a:off x="94019" y="3029053"/>
                  <a:ext cx="437619" cy="15959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26" name="그림 325">
                  <a:extLst>
                    <a:ext uri="{FF2B5EF4-FFF2-40B4-BE49-F238E27FC236}">
                      <a16:creationId xmlns:a16="http://schemas.microsoft.com/office/drawing/2014/main" id="{83A4A54C-127F-4199-9F91-617EC4F42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399" y="2992990"/>
                  <a:ext cx="256858" cy="256858"/>
                </a:xfrm>
                <a:prstGeom prst="rect">
                  <a:avLst/>
                </a:prstGeom>
              </p:spPr>
            </p:pic>
          </p:grpSp>
          <p:grpSp>
            <p:nvGrpSpPr>
              <p:cNvPr id="316" name="그룹 315">
                <a:extLst>
                  <a:ext uri="{FF2B5EF4-FFF2-40B4-BE49-F238E27FC236}">
                    <a16:creationId xmlns:a16="http://schemas.microsoft.com/office/drawing/2014/main" id="{8B69240D-E916-4994-8414-975334D90433}"/>
                  </a:ext>
                </a:extLst>
              </p:cNvPr>
              <p:cNvGrpSpPr/>
              <p:nvPr/>
            </p:nvGrpSpPr>
            <p:grpSpPr>
              <a:xfrm>
                <a:off x="1823280" y="2762875"/>
                <a:ext cx="437619" cy="155331"/>
                <a:chOff x="94019" y="3295644"/>
                <a:chExt cx="437619" cy="155331"/>
              </a:xfrm>
            </p:grpSpPr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0832668A-8A09-4233-90F7-8FFF8A08338F}"/>
                    </a:ext>
                  </a:extLst>
                </p:cNvPr>
                <p:cNvSpPr/>
                <p:nvPr/>
              </p:nvSpPr>
              <p:spPr>
                <a:xfrm>
                  <a:off x="94019" y="3295644"/>
                  <a:ext cx="437619" cy="1553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24" name="그림 323">
                  <a:extLst>
                    <a:ext uri="{FF2B5EF4-FFF2-40B4-BE49-F238E27FC236}">
                      <a16:creationId xmlns:a16="http://schemas.microsoft.com/office/drawing/2014/main" id="{21ABC766-8621-47AC-BADF-BE586C7F55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307" y="3305155"/>
                  <a:ext cx="141044" cy="141042"/>
                </a:xfrm>
                <a:prstGeom prst="rect">
                  <a:avLst/>
                </a:prstGeom>
              </p:spPr>
            </p:pic>
          </p:grp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054D0970-214D-4A77-B1CD-A30DA62A0FE7}"/>
                  </a:ext>
                </a:extLst>
              </p:cNvPr>
              <p:cNvGrpSpPr/>
              <p:nvPr/>
            </p:nvGrpSpPr>
            <p:grpSpPr>
              <a:xfrm>
                <a:off x="2321213" y="2764014"/>
                <a:ext cx="437619" cy="151795"/>
                <a:chOff x="91638" y="3502028"/>
                <a:chExt cx="437619" cy="179181"/>
              </a:xfrm>
            </p:grpSpPr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AE64E95C-D954-4E0A-B4D1-694BCB5637B4}"/>
                    </a:ext>
                  </a:extLst>
                </p:cNvPr>
                <p:cNvSpPr/>
                <p:nvPr/>
              </p:nvSpPr>
              <p:spPr>
                <a:xfrm>
                  <a:off x="91638" y="3502028"/>
                  <a:ext cx="437619" cy="1791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22" name="그림 321">
                  <a:extLst>
                    <a:ext uri="{FF2B5EF4-FFF2-40B4-BE49-F238E27FC236}">
                      <a16:creationId xmlns:a16="http://schemas.microsoft.com/office/drawing/2014/main" id="{C9D5DAFC-5127-4217-A185-80E0D8736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633" y="3520621"/>
                  <a:ext cx="152391" cy="152391"/>
                </a:xfrm>
                <a:prstGeom prst="rect">
                  <a:avLst/>
                </a:prstGeom>
              </p:spPr>
            </p:pic>
          </p:grpSp>
          <p:grpSp>
            <p:nvGrpSpPr>
              <p:cNvPr id="318" name="그룹 317">
                <a:extLst>
                  <a:ext uri="{FF2B5EF4-FFF2-40B4-BE49-F238E27FC236}">
                    <a16:creationId xmlns:a16="http://schemas.microsoft.com/office/drawing/2014/main" id="{55EA8E0A-178A-4D8B-96F2-CE81FD16F42F}"/>
                  </a:ext>
                </a:extLst>
              </p:cNvPr>
              <p:cNvGrpSpPr/>
              <p:nvPr/>
            </p:nvGrpSpPr>
            <p:grpSpPr>
              <a:xfrm>
                <a:off x="2818121" y="2751343"/>
                <a:ext cx="437619" cy="177426"/>
                <a:chOff x="94019" y="3699879"/>
                <a:chExt cx="437619" cy="177426"/>
              </a:xfrm>
            </p:grpSpPr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5A4CEE33-67D5-42B3-B626-07A2F8B63501}"/>
                    </a:ext>
                  </a:extLst>
                </p:cNvPr>
                <p:cNvSpPr/>
                <p:nvPr/>
              </p:nvSpPr>
              <p:spPr>
                <a:xfrm>
                  <a:off x="94019" y="3711785"/>
                  <a:ext cx="437619" cy="1501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20" name="그림 319">
                  <a:extLst>
                    <a:ext uri="{FF2B5EF4-FFF2-40B4-BE49-F238E27FC236}">
                      <a16:creationId xmlns:a16="http://schemas.microsoft.com/office/drawing/2014/main" id="{0070A376-3167-4930-BDB9-2477E7FF6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115" y="3699879"/>
                  <a:ext cx="177426" cy="1774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D876BC-FD6E-4F39-86C4-95F16205BCE3}"/>
              </a:ext>
            </a:extLst>
          </p:cNvPr>
          <p:cNvGrpSpPr/>
          <p:nvPr/>
        </p:nvGrpSpPr>
        <p:grpSpPr>
          <a:xfrm>
            <a:off x="3088219" y="4245484"/>
            <a:ext cx="4137749" cy="2321340"/>
            <a:chOff x="3895193" y="4064769"/>
            <a:chExt cx="3445177" cy="1932797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520BDB77-E3E9-4B44-8C83-F297E42F28F9}"/>
                </a:ext>
              </a:extLst>
            </p:cNvPr>
            <p:cNvSpPr/>
            <p:nvPr/>
          </p:nvSpPr>
          <p:spPr>
            <a:xfrm>
              <a:off x="3895193" y="4064769"/>
              <a:ext cx="3440217" cy="19327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247FC8B-0A92-4310-90BB-3B5638A87259}"/>
                </a:ext>
              </a:extLst>
            </p:cNvPr>
            <p:cNvSpPr/>
            <p:nvPr/>
          </p:nvSpPr>
          <p:spPr>
            <a:xfrm>
              <a:off x="6754171" y="409118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96" name="갈매기형 수장 73">
              <a:extLst>
                <a:ext uri="{FF2B5EF4-FFF2-40B4-BE49-F238E27FC236}">
                  <a16:creationId xmlns:a16="http://schemas.microsoft.com/office/drawing/2014/main" id="{E4800A76-C783-4246-B956-A9EAFD8B2C5F}"/>
                </a:ext>
              </a:extLst>
            </p:cNvPr>
            <p:cNvSpPr/>
            <p:nvPr/>
          </p:nvSpPr>
          <p:spPr>
            <a:xfrm rot="10800000">
              <a:off x="7073101" y="4905052"/>
              <a:ext cx="252226" cy="25222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BADE283-9C8C-40ED-8969-EFC8A25CE73C}"/>
                </a:ext>
              </a:extLst>
            </p:cNvPr>
            <p:cNvSpPr/>
            <p:nvPr/>
          </p:nvSpPr>
          <p:spPr>
            <a:xfrm>
              <a:off x="4204414" y="4408235"/>
              <a:ext cx="1830300" cy="480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5B56CCE7-872B-437B-8254-AE95C7990E26}"/>
                </a:ext>
              </a:extLst>
            </p:cNvPr>
            <p:cNvSpPr/>
            <p:nvPr/>
          </p:nvSpPr>
          <p:spPr>
            <a:xfrm>
              <a:off x="6157313" y="4622157"/>
              <a:ext cx="923013" cy="2666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2AB2911B-3EE0-4C41-AAE3-03060869DE97}"/>
                </a:ext>
              </a:extLst>
            </p:cNvPr>
            <p:cNvSpPr/>
            <p:nvPr/>
          </p:nvSpPr>
          <p:spPr>
            <a:xfrm>
              <a:off x="6084273" y="409118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F60C72AB-2D4C-4008-8901-FEDA3562930A}"/>
                </a:ext>
              </a:extLst>
            </p:cNvPr>
            <p:cNvSpPr/>
            <p:nvPr/>
          </p:nvSpPr>
          <p:spPr>
            <a:xfrm>
              <a:off x="5328761" y="5755475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CD6DDAF-C985-4BB0-8757-FE45781B7367}"/>
                </a:ext>
              </a:extLst>
            </p:cNvPr>
            <p:cNvSpPr/>
            <p:nvPr/>
          </p:nvSpPr>
          <p:spPr>
            <a:xfrm>
              <a:off x="3900153" y="4068977"/>
              <a:ext cx="3440217" cy="1924730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14EDF8D-AD74-40B3-8A23-D74081F0AB72}"/>
                </a:ext>
              </a:extLst>
            </p:cNvPr>
            <p:cNvSpPr/>
            <p:nvPr/>
          </p:nvSpPr>
          <p:spPr>
            <a:xfrm>
              <a:off x="5102749" y="5730527"/>
              <a:ext cx="1013253" cy="1987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sp>
          <p:nvSpPr>
            <p:cNvPr id="203" name="모서리가 둥근 직사각형 20">
              <a:extLst>
                <a:ext uri="{FF2B5EF4-FFF2-40B4-BE49-F238E27FC236}">
                  <a16:creationId xmlns:a16="http://schemas.microsoft.com/office/drawing/2014/main" id="{E61C87A5-8F1E-4D27-9BB3-DC8B7A42884B}"/>
                </a:ext>
              </a:extLst>
            </p:cNvPr>
            <p:cNvSpPr/>
            <p:nvPr/>
          </p:nvSpPr>
          <p:spPr>
            <a:xfrm>
              <a:off x="4209373" y="4352477"/>
              <a:ext cx="2853643" cy="124720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4" name="모서리가 둥근 직사각형 20">
              <a:extLst>
                <a:ext uri="{FF2B5EF4-FFF2-40B4-BE49-F238E27FC236}">
                  <a16:creationId xmlns:a16="http://schemas.microsoft.com/office/drawing/2014/main" id="{D6ED237C-3431-4658-9C9B-87D6D7CD2650}"/>
                </a:ext>
              </a:extLst>
            </p:cNvPr>
            <p:cNvSpPr/>
            <p:nvPr/>
          </p:nvSpPr>
          <p:spPr>
            <a:xfrm>
              <a:off x="4275469" y="4672301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6" name="모서리가 둥근 직사각형 20">
              <a:extLst>
                <a:ext uri="{FF2B5EF4-FFF2-40B4-BE49-F238E27FC236}">
                  <a16:creationId xmlns:a16="http://schemas.microsoft.com/office/drawing/2014/main" id="{3B331AE3-4D7A-469E-8EDB-8A817A3E7B16}"/>
                </a:ext>
              </a:extLst>
            </p:cNvPr>
            <p:cNvSpPr/>
            <p:nvPr/>
          </p:nvSpPr>
          <p:spPr>
            <a:xfrm>
              <a:off x="4783571" y="4672301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7" name="모서리가 둥근 직사각형 20">
              <a:extLst>
                <a:ext uri="{FF2B5EF4-FFF2-40B4-BE49-F238E27FC236}">
                  <a16:creationId xmlns:a16="http://schemas.microsoft.com/office/drawing/2014/main" id="{584192FD-DCE3-4DDD-AA84-B4DE542AB64D}"/>
                </a:ext>
              </a:extLst>
            </p:cNvPr>
            <p:cNvSpPr/>
            <p:nvPr/>
          </p:nvSpPr>
          <p:spPr>
            <a:xfrm>
              <a:off x="5292488" y="4672301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8" name="모서리가 둥근 직사각형 20">
              <a:extLst>
                <a:ext uri="{FF2B5EF4-FFF2-40B4-BE49-F238E27FC236}">
                  <a16:creationId xmlns:a16="http://schemas.microsoft.com/office/drawing/2014/main" id="{FCC1D51F-F93C-487E-AC62-71F1FB740E83}"/>
                </a:ext>
              </a:extLst>
            </p:cNvPr>
            <p:cNvSpPr/>
            <p:nvPr/>
          </p:nvSpPr>
          <p:spPr>
            <a:xfrm>
              <a:off x="5801403" y="4672301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9" name="모서리가 둥근 직사각형 20">
              <a:extLst>
                <a:ext uri="{FF2B5EF4-FFF2-40B4-BE49-F238E27FC236}">
                  <a16:creationId xmlns:a16="http://schemas.microsoft.com/office/drawing/2014/main" id="{C61FE481-7325-486F-A7C7-CF58AD41E8D2}"/>
                </a:ext>
              </a:extLst>
            </p:cNvPr>
            <p:cNvSpPr/>
            <p:nvPr/>
          </p:nvSpPr>
          <p:spPr>
            <a:xfrm>
              <a:off x="6313672" y="4672301"/>
              <a:ext cx="499789" cy="354203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10" name="모서리가 둥근 직사각형 20">
              <a:extLst>
                <a:ext uri="{FF2B5EF4-FFF2-40B4-BE49-F238E27FC236}">
                  <a16:creationId xmlns:a16="http://schemas.microsoft.com/office/drawing/2014/main" id="{87BDEAC1-EE65-4119-B057-8834BE5AACAD}"/>
                </a:ext>
              </a:extLst>
            </p:cNvPr>
            <p:cNvSpPr/>
            <p:nvPr/>
          </p:nvSpPr>
          <p:spPr>
            <a:xfrm>
              <a:off x="4209373" y="4866823"/>
              <a:ext cx="2853643" cy="740034"/>
            </a:xfrm>
            <a:prstGeom prst="roundRect">
              <a:avLst>
                <a:gd name="adj" fmla="val 1731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5CC864D-D53E-4700-9A64-9E09D846561D}"/>
                </a:ext>
              </a:extLst>
            </p:cNvPr>
            <p:cNvSpPr/>
            <p:nvPr/>
          </p:nvSpPr>
          <p:spPr>
            <a:xfrm>
              <a:off x="4487932" y="4944583"/>
              <a:ext cx="891495" cy="5608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정보 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B0D986D8-0873-4082-9905-5001C98AB2B0}"/>
                </a:ext>
              </a:extLst>
            </p:cNvPr>
            <p:cNvSpPr/>
            <p:nvPr/>
          </p:nvSpPr>
          <p:spPr>
            <a:xfrm>
              <a:off x="5350617" y="4404710"/>
              <a:ext cx="571156" cy="1499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설정</a:t>
              </a: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AB1BA58F-F12C-4060-9BEC-C02602376824}"/>
                </a:ext>
              </a:extLst>
            </p:cNvPr>
            <p:cNvSpPr/>
            <p:nvPr/>
          </p:nvSpPr>
          <p:spPr>
            <a:xfrm>
              <a:off x="5814565" y="4839131"/>
              <a:ext cx="478436" cy="76129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7A09961-8402-4155-BFAE-192B5BE41FEE}"/>
                </a:ext>
              </a:extLst>
            </p:cNvPr>
            <p:cNvSpPr/>
            <p:nvPr/>
          </p:nvSpPr>
          <p:spPr>
            <a:xfrm>
              <a:off x="5561766" y="4981660"/>
              <a:ext cx="551923" cy="179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계정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1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9D549E28-F17B-4FDE-B83C-7AE74299B6D9}"/>
                </a:ext>
              </a:extLst>
            </p:cNvPr>
            <p:cNvSpPr/>
            <p:nvPr/>
          </p:nvSpPr>
          <p:spPr>
            <a:xfrm>
              <a:off x="6222467" y="4981660"/>
              <a:ext cx="551923" cy="179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계정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2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24983869-D9E1-4428-8943-D48104521FC3}"/>
                </a:ext>
              </a:extLst>
            </p:cNvPr>
            <p:cNvSpPr/>
            <p:nvPr/>
          </p:nvSpPr>
          <p:spPr>
            <a:xfrm>
              <a:off x="5561766" y="5268970"/>
              <a:ext cx="551923" cy="179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계정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3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32A21591-9234-48FC-841A-43DF066BC1A9}"/>
                </a:ext>
              </a:extLst>
            </p:cNvPr>
            <p:cNvSpPr/>
            <p:nvPr/>
          </p:nvSpPr>
          <p:spPr>
            <a:xfrm>
              <a:off x="6222467" y="5268970"/>
              <a:ext cx="551923" cy="1797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계정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4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ED000DD-9FFB-4671-9B2C-33711ABCE28E}"/>
                </a:ext>
              </a:extLst>
            </p:cNvPr>
            <p:cNvGrpSpPr/>
            <p:nvPr/>
          </p:nvGrpSpPr>
          <p:grpSpPr>
            <a:xfrm>
              <a:off x="4299443" y="4651643"/>
              <a:ext cx="2485876" cy="263369"/>
              <a:chOff x="831319" y="2722795"/>
              <a:chExt cx="2424421" cy="256858"/>
            </a:xfrm>
          </p:grpSpPr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DDDE8EB6-4299-4364-853D-69F803A7F633}"/>
                  </a:ext>
                </a:extLst>
              </p:cNvPr>
              <p:cNvGrpSpPr/>
              <p:nvPr/>
            </p:nvGrpSpPr>
            <p:grpSpPr>
              <a:xfrm>
                <a:off x="831319" y="2758943"/>
                <a:ext cx="437619" cy="174871"/>
                <a:chOff x="94019" y="2757677"/>
                <a:chExt cx="437619" cy="179180"/>
              </a:xfrm>
            </p:grpSpPr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67E5F4BC-AB01-441C-88C3-7446891AA522}"/>
                    </a:ext>
                  </a:extLst>
                </p:cNvPr>
                <p:cNvSpPr/>
                <p:nvPr/>
              </p:nvSpPr>
              <p:spPr>
                <a:xfrm>
                  <a:off x="94019" y="2757677"/>
                  <a:ext cx="437619" cy="1634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44" name="그림 343">
                  <a:extLst>
                    <a:ext uri="{FF2B5EF4-FFF2-40B4-BE49-F238E27FC236}">
                      <a16:creationId xmlns:a16="http://schemas.microsoft.com/office/drawing/2014/main" id="{6E91D5AF-A037-4914-A2C5-01DD04614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38" y="2757677"/>
                  <a:ext cx="179180" cy="179180"/>
                </a:xfrm>
                <a:prstGeom prst="rect">
                  <a:avLst/>
                </a:prstGeom>
              </p:spPr>
            </p:pic>
          </p:grp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FD576EE0-256B-4905-9671-FF42E52BBD1D}"/>
                  </a:ext>
                </a:extLst>
              </p:cNvPr>
              <p:cNvGrpSpPr/>
              <p:nvPr/>
            </p:nvGrpSpPr>
            <p:grpSpPr>
              <a:xfrm>
                <a:off x="1327881" y="2722795"/>
                <a:ext cx="437619" cy="256858"/>
                <a:chOff x="94019" y="2992990"/>
                <a:chExt cx="437619" cy="256858"/>
              </a:xfrm>
            </p:grpSpPr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FA103F85-826F-44FC-BE74-B514A3B7428D}"/>
                    </a:ext>
                  </a:extLst>
                </p:cNvPr>
                <p:cNvSpPr/>
                <p:nvPr/>
              </p:nvSpPr>
              <p:spPr>
                <a:xfrm>
                  <a:off x="94019" y="3029053"/>
                  <a:ext cx="437619" cy="15959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42" name="그림 341">
                  <a:extLst>
                    <a:ext uri="{FF2B5EF4-FFF2-40B4-BE49-F238E27FC236}">
                      <a16:creationId xmlns:a16="http://schemas.microsoft.com/office/drawing/2014/main" id="{2EAACCD5-DE10-454B-93DC-CD549B19E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399" y="2992990"/>
                  <a:ext cx="256858" cy="256858"/>
                </a:xfrm>
                <a:prstGeom prst="rect">
                  <a:avLst/>
                </a:prstGeom>
              </p:spPr>
            </p:pic>
          </p:grpSp>
          <p:grpSp>
            <p:nvGrpSpPr>
              <p:cNvPr id="332" name="그룹 331">
                <a:extLst>
                  <a:ext uri="{FF2B5EF4-FFF2-40B4-BE49-F238E27FC236}">
                    <a16:creationId xmlns:a16="http://schemas.microsoft.com/office/drawing/2014/main" id="{D26EC498-5F75-41D8-8B81-A6533302E508}"/>
                  </a:ext>
                </a:extLst>
              </p:cNvPr>
              <p:cNvGrpSpPr/>
              <p:nvPr/>
            </p:nvGrpSpPr>
            <p:grpSpPr>
              <a:xfrm>
                <a:off x="1823280" y="2762875"/>
                <a:ext cx="437619" cy="155331"/>
                <a:chOff x="94019" y="3295644"/>
                <a:chExt cx="437619" cy="155331"/>
              </a:xfrm>
            </p:grpSpPr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A66A17CF-0598-4298-8954-027A7D01B65C}"/>
                    </a:ext>
                  </a:extLst>
                </p:cNvPr>
                <p:cNvSpPr/>
                <p:nvPr/>
              </p:nvSpPr>
              <p:spPr>
                <a:xfrm>
                  <a:off x="94019" y="3295644"/>
                  <a:ext cx="437619" cy="15533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40" name="그림 339">
                  <a:extLst>
                    <a:ext uri="{FF2B5EF4-FFF2-40B4-BE49-F238E27FC236}">
                      <a16:creationId xmlns:a16="http://schemas.microsoft.com/office/drawing/2014/main" id="{79ABFC11-E9A5-408F-9B02-FC7D9B4F82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307" y="3305155"/>
                  <a:ext cx="141044" cy="141042"/>
                </a:xfrm>
                <a:prstGeom prst="rect">
                  <a:avLst/>
                </a:prstGeom>
              </p:spPr>
            </p:pic>
          </p:grpSp>
          <p:grpSp>
            <p:nvGrpSpPr>
              <p:cNvPr id="333" name="그룹 332">
                <a:extLst>
                  <a:ext uri="{FF2B5EF4-FFF2-40B4-BE49-F238E27FC236}">
                    <a16:creationId xmlns:a16="http://schemas.microsoft.com/office/drawing/2014/main" id="{EA8F84A3-BC3E-41D2-B259-A90027BF4ABA}"/>
                  </a:ext>
                </a:extLst>
              </p:cNvPr>
              <p:cNvGrpSpPr/>
              <p:nvPr/>
            </p:nvGrpSpPr>
            <p:grpSpPr>
              <a:xfrm>
                <a:off x="2321213" y="2764014"/>
                <a:ext cx="437619" cy="151795"/>
                <a:chOff x="91638" y="3502028"/>
                <a:chExt cx="437619" cy="179181"/>
              </a:xfrm>
            </p:grpSpPr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2A551B56-CFEA-4F4F-B2DA-DC7EB1CAF5C8}"/>
                    </a:ext>
                  </a:extLst>
                </p:cNvPr>
                <p:cNvSpPr/>
                <p:nvPr/>
              </p:nvSpPr>
              <p:spPr>
                <a:xfrm>
                  <a:off x="91638" y="3502028"/>
                  <a:ext cx="437619" cy="17918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38" name="그림 337">
                  <a:extLst>
                    <a:ext uri="{FF2B5EF4-FFF2-40B4-BE49-F238E27FC236}">
                      <a16:creationId xmlns:a16="http://schemas.microsoft.com/office/drawing/2014/main" id="{24EE0618-6247-4231-AD27-44923242F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633" y="3520621"/>
                  <a:ext cx="152391" cy="152391"/>
                </a:xfrm>
                <a:prstGeom prst="rect">
                  <a:avLst/>
                </a:prstGeom>
              </p:spPr>
            </p:pic>
          </p:grpSp>
          <p:grpSp>
            <p:nvGrpSpPr>
              <p:cNvPr id="334" name="그룹 333">
                <a:extLst>
                  <a:ext uri="{FF2B5EF4-FFF2-40B4-BE49-F238E27FC236}">
                    <a16:creationId xmlns:a16="http://schemas.microsoft.com/office/drawing/2014/main" id="{0D60B5BD-43EB-4EE0-B2D0-7D78E70D7ED7}"/>
                  </a:ext>
                </a:extLst>
              </p:cNvPr>
              <p:cNvGrpSpPr/>
              <p:nvPr/>
            </p:nvGrpSpPr>
            <p:grpSpPr>
              <a:xfrm>
                <a:off x="2818121" y="2751343"/>
                <a:ext cx="437619" cy="177426"/>
                <a:chOff x="94019" y="3699879"/>
                <a:chExt cx="437619" cy="177426"/>
              </a:xfrm>
            </p:grpSpPr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CAF2B8B4-0556-4354-91F5-C69152CC5048}"/>
                    </a:ext>
                  </a:extLst>
                </p:cNvPr>
                <p:cNvSpPr/>
                <p:nvPr/>
              </p:nvSpPr>
              <p:spPr>
                <a:xfrm>
                  <a:off x="94019" y="3711785"/>
                  <a:ext cx="437619" cy="1501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pic>
              <p:nvPicPr>
                <p:cNvPr id="336" name="그림 335">
                  <a:extLst>
                    <a:ext uri="{FF2B5EF4-FFF2-40B4-BE49-F238E27FC236}">
                      <a16:creationId xmlns:a16="http://schemas.microsoft.com/office/drawing/2014/main" id="{C5046483-84C9-42BA-97AC-F0867DE8E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4115" y="3699879"/>
                  <a:ext cx="177426" cy="17742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585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886141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사용자 지정 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배치 선택 시 출력되는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4502F53-DCBB-49C5-BD96-F38875F4D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70" y="2237632"/>
            <a:ext cx="6135681" cy="34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사용자 지정 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배치 선택 시 출력되는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31EADD5-182C-47F3-8BE4-14C359893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07" y="2349543"/>
            <a:ext cx="5718544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 관리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5008130"/>
              </p:ext>
            </p:extLst>
          </p:nvPr>
        </p:nvGraphicFramePr>
        <p:xfrm>
          <a:off x="419100" y="1285512"/>
          <a:ext cx="11315700" cy="261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560701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시작화면에서 우측에서 좌측으로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화면 출력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F7B077E4-AE5F-44BB-A9DE-1D00E074A1EF}"/>
              </a:ext>
            </a:extLst>
          </p:cNvPr>
          <p:cNvGrpSpPr/>
          <p:nvPr/>
        </p:nvGrpSpPr>
        <p:grpSpPr>
          <a:xfrm>
            <a:off x="437739" y="1984634"/>
            <a:ext cx="1775042" cy="997262"/>
            <a:chOff x="2094436" y="2523660"/>
            <a:chExt cx="4673332" cy="2625591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079BB6F-EC02-47A7-A770-56524C82939E}"/>
                </a:ext>
              </a:extLst>
            </p:cNvPr>
            <p:cNvSpPr/>
            <p:nvPr/>
          </p:nvSpPr>
          <p:spPr>
            <a:xfrm>
              <a:off x="2094436" y="2523660"/>
              <a:ext cx="4673332" cy="262559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70CC54A-505E-4880-9049-5FEAD12A484D}"/>
                </a:ext>
              </a:extLst>
            </p:cNvPr>
            <p:cNvSpPr/>
            <p:nvPr/>
          </p:nvSpPr>
          <p:spPr>
            <a:xfrm>
              <a:off x="5940089" y="2559538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갈매기형 수장 73">
              <a:extLst>
                <a:ext uri="{FF2B5EF4-FFF2-40B4-BE49-F238E27FC236}">
                  <a16:creationId xmlns:a16="http://schemas.microsoft.com/office/drawing/2014/main" id="{ECCC4A89-F536-4473-94BF-C40BD3B5BA64}"/>
                </a:ext>
              </a:extLst>
            </p:cNvPr>
            <p:cNvSpPr/>
            <p:nvPr/>
          </p:nvSpPr>
          <p:spPr>
            <a:xfrm rot="10800000">
              <a:off x="6411437" y="3665136"/>
              <a:ext cx="342634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2" name="갈매기형 수장 73">
              <a:extLst>
                <a:ext uri="{FF2B5EF4-FFF2-40B4-BE49-F238E27FC236}">
                  <a16:creationId xmlns:a16="http://schemas.microsoft.com/office/drawing/2014/main" id="{FA5186FC-96EE-45DC-A092-B160766EB263}"/>
                </a:ext>
              </a:extLst>
            </p:cNvPr>
            <p:cNvSpPr/>
            <p:nvPr/>
          </p:nvSpPr>
          <p:spPr>
            <a:xfrm rot="10800000" flipH="1">
              <a:off x="2145603" y="3665136"/>
              <a:ext cx="342634" cy="34263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053F292-1B6B-4008-B7F9-7C5CB58FF61F}"/>
                </a:ext>
              </a:extLst>
            </p:cNvPr>
            <p:cNvSpPr/>
            <p:nvPr/>
          </p:nvSpPr>
          <p:spPr>
            <a:xfrm>
              <a:off x="2514495" y="2990238"/>
              <a:ext cx="2486356" cy="6528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1A40FF1-7458-404E-87F7-9A2741B17D13}"/>
                </a:ext>
              </a:extLst>
            </p:cNvPr>
            <p:cNvSpPr/>
            <p:nvPr/>
          </p:nvSpPr>
          <p:spPr>
            <a:xfrm>
              <a:off x="5019347" y="3280837"/>
              <a:ext cx="1253860" cy="362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45A59558-7F37-4B26-925F-E44CC6FA68B3}"/>
                </a:ext>
              </a:extLst>
            </p:cNvPr>
            <p:cNvSpPr/>
            <p:nvPr/>
          </p:nvSpPr>
          <p:spPr>
            <a:xfrm>
              <a:off x="5068174" y="2559538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71A9891-E60D-4BED-8ACC-1CB5A0A3B27B}"/>
                </a:ext>
              </a:extLst>
            </p:cNvPr>
            <p:cNvSpPr/>
            <p:nvPr/>
          </p:nvSpPr>
          <p:spPr>
            <a:xfrm>
              <a:off x="4041853" y="4820385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6EA56596-306C-4D88-A41D-EE51B68E0B09}"/>
                </a:ext>
              </a:extLst>
            </p:cNvPr>
            <p:cNvSpPr/>
            <p:nvPr/>
          </p:nvSpPr>
          <p:spPr>
            <a:xfrm>
              <a:off x="3400326" y="3775100"/>
              <a:ext cx="2058936" cy="5948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 중인 게임 정보</a:t>
              </a:r>
            </a:p>
          </p:txBody>
        </p:sp>
      </p:grpSp>
      <p:cxnSp>
        <p:nvCxnSpPr>
          <p:cNvPr id="148" name="직선 화살표 연결선 45">
            <a:extLst>
              <a:ext uri="{FF2B5EF4-FFF2-40B4-BE49-F238E27FC236}">
                <a16:creationId xmlns:a16="http://schemas.microsoft.com/office/drawing/2014/main" id="{364D301D-4DAE-432F-9003-16AFE517DF47}"/>
              </a:ext>
            </a:extLst>
          </p:cNvPr>
          <p:cNvCxnSpPr>
            <a:cxnSpLocks/>
            <a:stCxn id="141" idx="1"/>
            <a:endCxn id="250" idx="1"/>
          </p:cNvCxnSpPr>
          <p:nvPr/>
        </p:nvCxnSpPr>
        <p:spPr>
          <a:xfrm>
            <a:off x="2142508" y="2483264"/>
            <a:ext cx="1525742" cy="43366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F7AE4494-C39B-4155-85A2-05B7578B78D0}"/>
              </a:ext>
            </a:extLst>
          </p:cNvPr>
          <p:cNvSpPr/>
          <p:nvPr/>
        </p:nvSpPr>
        <p:spPr>
          <a:xfrm>
            <a:off x="434753" y="4648693"/>
            <a:ext cx="2947576" cy="1656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FE901A3-C6DB-44C2-98CF-1E8BC307EF04}"/>
              </a:ext>
            </a:extLst>
          </p:cNvPr>
          <p:cNvSpPr/>
          <p:nvPr/>
        </p:nvSpPr>
        <p:spPr>
          <a:xfrm>
            <a:off x="2884323" y="4671322"/>
            <a:ext cx="489366" cy="12849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9" name="갈매기형 수장 73">
            <a:extLst>
              <a:ext uri="{FF2B5EF4-FFF2-40B4-BE49-F238E27FC236}">
                <a16:creationId xmlns:a16="http://schemas.microsoft.com/office/drawing/2014/main" id="{0B1FD52D-4B7A-4E3A-B615-139DABEABA5F}"/>
              </a:ext>
            </a:extLst>
          </p:cNvPr>
          <p:cNvSpPr/>
          <p:nvPr/>
        </p:nvSpPr>
        <p:spPr>
          <a:xfrm rot="10800000">
            <a:off x="3157583" y="5368647"/>
            <a:ext cx="216107" cy="21610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567FB74-7E2A-486A-B0C1-23566C15BF15}"/>
              </a:ext>
            </a:extLst>
          </p:cNvPr>
          <p:cNvSpPr/>
          <p:nvPr/>
        </p:nvSpPr>
        <p:spPr>
          <a:xfrm>
            <a:off x="699694" y="4942974"/>
            <a:ext cx="1568201" cy="4117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FF1FCBA-1588-4996-B362-3CD77DE7B103}"/>
              </a:ext>
            </a:extLst>
          </p:cNvPr>
          <p:cNvSpPr/>
          <p:nvPr/>
        </p:nvSpPr>
        <p:spPr>
          <a:xfrm>
            <a:off x="2372935" y="5126261"/>
            <a:ext cx="790838" cy="228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EEC6049-9268-4693-B4AE-B449AB802403}"/>
              </a:ext>
            </a:extLst>
          </p:cNvPr>
          <p:cNvSpPr/>
          <p:nvPr/>
        </p:nvSpPr>
        <p:spPr>
          <a:xfrm>
            <a:off x="2310356" y="4671322"/>
            <a:ext cx="489366" cy="12849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9D934D1A-D855-4E34-8D0F-813D92E0F86A}"/>
              </a:ext>
            </a:extLst>
          </p:cNvPr>
          <p:cNvSpPr/>
          <p:nvPr/>
        </p:nvSpPr>
        <p:spPr>
          <a:xfrm>
            <a:off x="1663033" y="6097289"/>
            <a:ext cx="489366" cy="12849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3A647F9-4620-436A-912C-D1DBA405682B}"/>
              </a:ext>
            </a:extLst>
          </p:cNvPr>
          <p:cNvSpPr/>
          <p:nvPr/>
        </p:nvSpPr>
        <p:spPr>
          <a:xfrm>
            <a:off x="439003" y="4652298"/>
            <a:ext cx="2947576" cy="1649107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3" name="모서리가 둥근 직사각형 20">
            <a:extLst>
              <a:ext uri="{FF2B5EF4-FFF2-40B4-BE49-F238E27FC236}">
                <a16:creationId xmlns:a16="http://schemas.microsoft.com/office/drawing/2014/main" id="{B16DAF7D-494C-425E-A185-0A6C265A69AC}"/>
              </a:ext>
            </a:extLst>
          </p:cNvPr>
          <p:cNvSpPr/>
          <p:nvPr/>
        </p:nvSpPr>
        <p:spPr>
          <a:xfrm>
            <a:off x="913275" y="5033889"/>
            <a:ext cx="2026337" cy="88562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F2DF7DD4-C384-46B9-987D-C8AA1DC54739}"/>
              </a:ext>
            </a:extLst>
          </p:cNvPr>
          <p:cNvSpPr/>
          <p:nvPr/>
        </p:nvSpPr>
        <p:spPr>
          <a:xfrm>
            <a:off x="1688063" y="5453038"/>
            <a:ext cx="485510" cy="3119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F2C6E58-E901-48CB-BADD-612AB4CA69D7}"/>
              </a:ext>
            </a:extLst>
          </p:cNvPr>
          <p:cNvSpPr/>
          <p:nvPr/>
        </p:nvSpPr>
        <p:spPr>
          <a:xfrm>
            <a:off x="1228167" y="5090493"/>
            <a:ext cx="1396555" cy="2279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기존 플레이 기록과 획득 예정 보상이 사라집니다</a:t>
            </a:r>
            <a:r>
              <a:rPr lang="en-US" altLang="ko-KR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게임을 시작하시겠습니까</a:t>
            </a:r>
            <a:r>
              <a:rPr lang="en-US" altLang="ko-KR" sz="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6A16A2-7403-44BC-B359-11C2A80EF076}"/>
              </a:ext>
            </a:extLst>
          </p:cNvPr>
          <p:cNvGrpSpPr/>
          <p:nvPr/>
        </p:nvGrpSpPr>
        <p:grpSpPr>
          <a:xfrm>
            <a:off x="3658520" y="1918627"/>
            <a:ext cx="3548748" cy="4144978"/>
            <a:chOff x="3335186" y="-205690"/>
            <a:chExt cx="3548748" cy="4144978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5EE3745E-BC04-4062-B215-87DD52BEE7EA}"/>
                </a:ext>
              </a:extLst>
            </p:cNvPr>
            <p:cNvSpPr/>
            <p:nvPr/>
          </p:nvSpPr>
          <p:spPr>
            <a:xfrm>
              <a:off x="3335186" y="1950982"/>
              <a:ext cx="3539018" cy="19883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FCA3BFD9-3CD7-46DC-8386-EEE9633FAB91}"/>
                </a:ext>
              </a:extLst>
            </p:cNvPr>
            <p:cNvSpPr/>
            <p:nvPr/>
          </p:nvSpPr>
          <p:spPr>
            <a:xfrm>
              <a:off x="6276272" y="1978152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3" name="갈매기형 수장 73">
              <a:extLst>
                <a:ext uri="{FF2B5EF4-FFF2-40B4-BE49-F238E27FC236}">
                  <a16:creationId xmlns:a16="http://schemas.microsoft.com/office/drawing/2014/main" id="{8F20320C-E91A-4923-BB7E-311018C757CF}"/>
                </a:ext>
              </a:extLst>
            </p:cNvPr>
            <p:cNvSpPr/>
            <p:nvPr/>
          </p:nvSpPr>
          <p:spPr>
            <a:xfrm rot="10800000" flipH="1">
              <a:off x="3373934" y="2815398"/>
              <a:ext cx="259470" cy="25947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2144B34-F07F-414F-919A-937410A2DAC5}"/>
                </a:ext>
              </a:extLst>
            </p:cNvPr>
            <p:cNvSpPr/>
            <p:nvPr/>
          </p:nvSpPr>
          <p:spPr>
            <a:xfrm>
              <a:off x="3653288" y="2304312"/>
              <a:ext cx="1882866" cy="494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A8A6155-8B51-4743-8D77-2C7695F87D8B}"/>
                </a:ext>
              </a:extLst>
            </p:cNvPr>
            <p:cNvSpPr/>
            <p:nvPr/>
          </p:nvSpPr>
          <p:spPr>
            <a:xfrm>
              <a:off x="5662272" y="2524376"/>
              <a:ext cx="949522" cy="27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EDDB58E-F938-4F36-AA90-4E30112A5C8E}"/>
                </a:ext>
              </a:extLst>
            </p:cNvPr>
            <p:cNvSpPr/>
            <p:nvPr/>
          </p:nvSpPr>
          <p:spPr>
            <a:xfrm>
              <a:off x="5587136" y="1978152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28DE345-DBCB-42E0-A5A0-457C3AACD085}"/>
                </a:ext>
              </a:extLst>
            </p:cNvPr>
            <p:cNvSpPr/>
            <p:nvPr/>
          </p:nvSpPr>
          <p:spPr>
            <a:xfrm>
              <a:off x="4809925" y="3690244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55195DEA-D8EB-4F80-8D98-C7855BECF296}"/>
                </a:ext>
              </a:extLst>
            </p:cNvPr>
            <p:cNvSpPr/>
            <p:nvPr/>
          </p:nvSpPr>
          <p:spPr>
            <a:xfrm>
              <a:off x="3335186" y="1959281"/>
              <a:ext cx="3539018" cy="198000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5E928FE4-334D-4C03-8F0D-30E9E1944BBA}"/>
                </a:ext>
              </a:extLst>
            </p:cNvPr>
            <p:cNvGrpSpPr/>
            <p:nvPr/>
          </p:nvGrpSpPr>
          <p:grpSpPr>
            <a:xfrm>
              <a:off x="5965595" y="1959281"/>
              <a:ext cx="907854" cy="1979839"/>
              <a:chOff x="21665328" y="491867"/>
              <a:chExt cx="1675958" cy="2614410"/>
            </a:xfrm>
          </p:grpSpPr>
          <p:sp>
            <p:nvSpPr>
              <p:cNvPr id="160" name="모서리가 둥근 직사각형 20">
                <a:extLst>
                  <a:ext uri="{FF2B5EF4-FFF2-40B4-BE49-F238E27FC236}">
                    <a16:creationId xmlns:a16="http://schemas.microsoft.com/office/drawing/2014/main" id="{3A425E57-56D8-4905-A8C1-BC93674D5251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75958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61" name="갈매기형 수장 73">
                <a:extLst>
                  <a:ext uri="{FF2B5EF4-FFF2-40B4-BE49-F238E27FC236}">
                    <a16:creationId xmlns:a16="http://schemas.microsoft.com/office/drawing/2014/main" id="{F7E3B224-2D29-4CF8-9307-93F873FD4004}"/>
                  </a:ext>
                </a:extLst>
              </p:cNvPr>
              <p:cNvSpPr/>
              <p:nvPr/>
            </p:nvSpPr>
            <p:spPr>
              <a:xfrm rot="10800000" flipH="1">
                <a:off x="21719482" y="1622162"/>
                <a:ext cx="148975" cy="34263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70E83C21-4C63-436A-87CF-BD1F31B5229F}"/>
                  </a:ext>
                </a:extLst>
              </p:cNvPr>
              <p:cNvSpPr/>
              <p:nvPr/>
            </p:nvSpPr>
            <p:spPr>
              <a:xfrm>
                <a:off x="21998078" y="990555"/>
                <a:ext cx="1160129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새로운 시작</a:t>
                </a: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AE32A58D-7391-4CE5-9055-1BCAEC944264}"/>
                  </a:ext>
                </a:extLst>
              </p:cNvPr>
              <p:cNvSpPr/>
              <p:nvPr/>
            </p:nvSpPr>
            <p:spPr>
              <a:xfrm>
                <a:off x="21998078" y="2170432"/>
                <a:ext cx="1160129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이어서 하기</a:t>
                </a:r>
              </a:p>
            </p:txBody>
          </p:sp>
        </p:grp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7D902AB8-33AF-45F7-9F9F-97125EC3FC5E}"/>
                </a:ext>
              </a:extLst>
            </p:cNvPr>
            <p:cNvSpPr/>
            <p:nvPr/>
          </p:nvSpPr>
          <p:spPr>
            <a:xfrm>
              <a:off x="4581305" y="3673462"/>
              <a:ext cx="1042354" cy="204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443F09FB-7579-465D-888E-23A352BB8F90}"/>
                </a:ext>
              </a:extLst>
            </p:cNvPr>
            <p:cNvSpPr/>
            <p:nvPr/>
          </p:nvSpPr>
          <p:spPr>
            <a:xfrm>
              <a:off x="3344916" y="-205690"/>
              <a:ext cx="3539018" cy="19883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2BD5583-D170-4B05-9A7F-18F8716FE42F}"/>
                </a:ext>
              </a:extLst>
            </p:cNvPr>
            <p:cNvSpPr/>
            <p:nvPr/>
          </p:nvSpPr>
          <p:spPr>
            <a:xfrm>
              <a:off x="6286002" y="-178520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3" name="갈매기형 수장 73">
              <a:extLst>
                <a:ext uri="{FF2B5EF4-FFF2-40B4-BE49-F238E27FC236}">
                  <a16:creationId xmlns:a16="http://schemas.microsoft.com/office/drawing/2014/main" id="{79E5A76F-9FC3-4871-8862-0E33C31B6AB9}"/>
                </a:ext>
              </a:extLst>
            </p:cNvPr>
            <p:cNvSpPr/>
            <p:nvPr/>
          </p:nvSpPr>
          <p:spPr>
            <a:xfrm rot="10800000" flipH="1">
              <a:off x="3383664" y="658726"/>
              <a:ext cx="259470" cy="25947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9AF36B04-24E7-4609-B29F-7BE2F7C843E2}"/>
                </a:ext>
              </a:extLst>
            </p:cNvPr>
            <p:cNvSpPr/>
            <p:nvPr/>
          </p:nvSpPr>
          <p:spPr>
            <a:xfrm>
              <a:off x="3663018" y="147640"/>
              <a:ext cx="1882866" cy="494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52F396DA-3E59-45A9-AF4E-F996053E794E}"/>
                </a:ext>
              </a:extLst>
            </p:cNvPr>
            <p:cNvSpPr/>
            <p:nvPr/>
          </p:nvSpPr>
          <p:spPr>
            <a:xfrm>
              <a:off x="5672002" y="367705"/>
              <a:ext cx="949522" cy="27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648FA62-1160-40C5-8AC6-EB9D1D5116F6}"/>
                </a:ext>
              </a:extLst>
            </p:cNvPr>
            <p:cNvSpPr/>
            <p:nvPr/>
          </p:nvSpPr>
          <p:spPr>
            <a:xfrm>
              <a:off x="5596867" y="-178520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9202D45C-6189-45B8-864C-A4AAD1DF689E}"/>
                </a:ext>
              </a:extLst>
            </p:cNvPr>
            <p:cNvSpPr/>
            <p:nvPr/>
          </p:nvSpPr>
          <p:spPr>
            <a:xfrm>
              <a:off x="4819655" y="1533573"/>
              <a:ext cx="587559" cy="154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0ECF770-A711-4644-832D-AA4EC1337126}"/>
                </a:ext>
              </a:extLst>
            </p:cNvPr>
            <p:cNvSpPr/>
            <p:nvPr/>
          </p:nvSpPr>
          <p:spPr>
            <a:xfrm>
              <a:off x="3344916" y="-197391"/>
              <a:ext cx="3539018" cy="198000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50587A79-A671-49FA-9E58-6658E307B859}"/>
                </a:ext>
              </a:extLst>
            </p:cNvPr>
            <p:cNvGrpSpPr/>
            <p:nvPr/>
          </p:nvGrpSpPr>
          <p:grpSpPr>
            <a:xfrm>
              <a:off x="5975325" y="-197391"/>
              <a:ext cx="907854" cy="3262389"/>
              <a:chOff x="21665328" y="491867"/>
              <a:chExt cx="1675958" cy="4308039"/>
            </a:xfrm>
          </p:grpSpPr>
          <p:sp>
            <p:nvSpPr>
              <p:cNvPr id="252" name="모서리가 둥근 직사각형 20">
                <a:extLst>
                  <a:ext uri="{FF2B5EF4-FFF2-40B4-BE49-F238E27FC236}">
                    <a16:creationId xmlns:a16="http://schemas.microsoft.com/office/drawing/2014/main" id="{108879C8-1733-4429-B8BD-10327B3F0946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75958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53" name="갈매기형 수장 73">
                <a:extLst>
                  <a:ext uri="{FF2B5EF4-FFF2-40B4-BE49-F238E27FC236}">
                    <a16:creationId xmlns:a16="http://schemas.microsoft.com/office/drawing/2014/main" id="{2A0BE62E-F6CA-4B0A-9ED6-91977BE4E245}"/>
                  </a:ext>
                </a:extLst>
              </p:cNvPr>
              <p:cNvSpPr/>
              <p:nvPr/>
            </p:nvSpPr>
            <p:spPr>
              <a:xfrm rot="10800000" flipH="1">
                <a:off x="21719482" y="1622162"/>
                <a:ext cx="148975" cy="34263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DF4921DA-D187-4980-8755-64ACFA7364A0}"/>
                  </a:ext>
                </a:extLst>
              </p:cNvPr>
              <p:cNvSpPr/>
              <p:nvPr/>
            </p:nvSpPr>
            <p:spPr>
              <a:xfrm>
                <a:off x="21998078" y="1600607"/>
                <a:ext cx="1160128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새로운 시작</a:t>
                </a: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E0FD644-BD62-4116-9457-B3D800C79D5C}"/>
                  </a:ext>
                </a:extLst>
              </p:cNvPr>
              <p:cNvSpPr/>
              <p:nvPr/>
            </p:nvSpPr>
            <p:spPr>
              <a:xfrm>
                <a:off x="21998078" y="2081371"/>
                <a:ext cx="1160129" cy="3622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컨텐츠 추가</a:t>
                </a: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4005851B-DD6A-41B4-A7FD-E0374308890E}"/>
                  </a:ext>
                </a:extLst>
              </p:cNvPr>
              <p:cNvSpPr/>
              <p:nvPr/>
            </p:nvSpPr>
            <p:spPr>
              <a:xfrm>
                <a:off x="21998078" y="4437655"/>
                <a:ext cx="1160129" cy="362251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컨텐츠 추가</a:t>
                </a:r>
              </a:p>
            </p:txBody>
          </p:sp>
        </p:grp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738C83DD-E91B-400E-9C70-C968AF88CE7F}"/>
                </a:ext>
              </a:extLst>
            </p:cNvPr>
            <p:cNvSpPr/>
            <p:nvPr/>
          </p:nvSpPr>
          <p:spPr>
            <a:xfrm>
              <a:off x="4591035" y="1516791"/>
              <a:ext cx="1042354" cy="204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</p:grp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6D7063F0-EFF4-40A1-A183-9687777640E5}"/>
              </a:ext>
            </a:extLst>
          </p:cNvPr>
          <p:cNvSpPr/>
          <p:nvPr/>
        </p:nvSpPr>
        <p:spPr>
          <a:xfrm>
            <a:off x="2324727" y="4084320"/>
            <a:ext cx="1182132" cy="4297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기존 플레이 기록이 있는 경우</a:t>
            </a:r>
          </a:p>
        </p:txBody>
      </p:sp>
      <p:cxnSp>
        <p:nvCxnSpPr>
          <p:cNvPr id="316" name="직선 화살표 연결선 45">
            <a:extLst>
              <a:ext uri="{FF2B5EF4-FFF2-40B4-BE49-F238E27FC236}">
                <a16:creationId xmlns:a16="http://schemas.microsoft.com/office/drawing/2014/main" id="{70B062AC-D170-47A5-A229-74AF79A78B5A}"/>
              </a:ext>
            </a:extLst>
          </p:cNvPr>
          <p:cNvCxnSpPr>
            <a:cxnSpLocks/>
            <a:stCxn id="141" idx="1"/>
            <a:endCxn id="158" idx="1"/>
          </p:cNvCxnSpPr>
          <p:nvPr/>
        </p:nvCxnSpPr>
        <p:spPr>
          <a:xfrm>
            <a:off x="2142508" y="2483264"/>
            <a:ext cx="1516012" cy="259033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그림 316">
            <a:extLst>
              <a:ext uri="{FF2B5EF4-FFF2-40B4-BE49-F238E27FC236}">
                <a16:creationId xmlns:a16="http://schemas.microsoft.com/office/drawing/2014/main" id="{1773C542-4D46-4032-82F1-00193BFC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59" y="5438313"/>
            <a:ext cx="348026" cy="34802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8D74F74-66E5-463E-B55E-202389751433}"/>
              </a:ext>
            </a:extLst>
          </p:cNvPr>
          <p:cNvSpPr/>
          <p:nvPr/>
        </p:nvSpPr>
        <p:spPr>
          <a:xfrm>
            <a:off x="1428695" y="6002219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</p:spTree>
    <p:extLst>
      <p:ext uri="{BB962C8B-B14F-4D97-AF65-F5344CB8AC3E}">
        <p14:creationId xmlns:p14="http://schemas.microsoft.com/office/powerpoint/2010/main" val="126061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시작화면에서 우측에서 좌측으로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화면 출력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66958" y="1434423"/>
          <a:ext cx="4390288" cy="5061401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007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C01FEE0-B296-4B56-A8B6-061F26B8E2D0}"/>
              </a:ext>
            </a:extLst>
          </p:cNvPr>
          <p:cNvGrpSpPr/>
          <p:nvPr/>
        </p:nvGrpSpPr>
        <p:grpSpPr>
          <a:xfrm>
            <a:off x="1111365" y="2386332"/>
            <a:ext cx="5743136" cy="3221988"/>
            <a:chOff x="1654664" y="2691131"/>
            <a:chExt cx="4656538" cy="2612390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7AE4494-C39B-4155-85A2-05B7578B78D0}"/>
                </a:ext>
              </a:extLst>
            </p:cNvPr>
            <p:cNvSpPr/>
            <p:nvPr/>
          </p:nvSpPr>
          <p:spPr>
            <a:xfrm>
              <a:off x="1654664" y="2691131"/>
              <a:ext cx="4649834" cy="26123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FE901A3-C6DB-44C2-98CF-1E8BC307EF04}"/>
                </a:ext>
              </a:extLst>
            </p:cNvPr>
            <p:cNvSpPr/>
            <p:nvPr/>
          </p:nvSpPr>
          <p:spPr>
            <a:xfrm>
              <a:off x="551888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9" name="갈매기형 수장 73">
              <a:extLst>
                <a:ext uri="{FF2B5EF4-FFF2-40B4-BE49-F238E27FC236}">
                  <a16:creationId xmlns:a16="http://schemas.microsoft.com/office/drawing/2014/main" id="{0B1FD52D-4B7A-4E3A-B615-139DABEABA5F}"/>
                </a:ext>
              </a:extLst>
            </p:cNvPr>
            <p:cNvSpPr/>
            <p:nvPr/>
          </p:nvSpPr>
          <p:spPr>
            <a:xfrm rot="10800000">
              <a:off x="5949958" y="3826867"/>
              <a:ext cx="340911" cy="34091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4567FB74-7E2A-486A-B0C1-23566C15BF15}"/>
                </a:ext>
              </a:extLst>
            </p:cNvPr>
            <p:cNvSpPr/>
            <p:nvPr/>
          </p:nvSpPr>
          <p:spPr>
            <a:xfrm>
              <a:off x="2072611" y="3155363"/>
              <a:ext cx="2473854" cy="649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FF1FCBA-1588-4996-B362-3CD77DE7B103}"/>
                </a:ext>
              </a:extLst>
            </p:cNvPr>
            <p:cNvSpPr/>
            <p:nvPr/>
          </p:nvSpPr>
          <p:spPr>
            <a:xfrm>
              <a:off x="4712167" y="3444500"/>
              <a:ext cx="1247556" cy="3604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EEEC6049-9268-4693-B4AE-B449AB802403}"/>
                </a:ext>
              </a:extLst>
            </p:cNvPr>
            <p:cNvSpPr/>
            <p:nvPr/>
          </p:nvSpPr>
          <p:spPr>
            <a:xfrm>
              <a:off x="461344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9D934D1A-D855-4E34-8D0F-813D92E0F86A}"/>
                </a:ext>
              </a:extLst>
            </p:cNvPr>
            <p:cNvSpPr/>
            <p:nvPr/>
          </p:nvSpPr>
          <p:spPr>
            <a:xfrm>
              <a:off x="3592289" y="497630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23A647F9-4620-436A-912C-D1DBA405682B}"/>
                </a:ext>
              </a:extLst>
            </p:cNvPr>
            <p:cNvSpPr/>
            <p:nvPr/>
          </p:nvSpPr>
          <p:spPr>
            <a:xfrm>
              <a:off x="1661368" y="2696818"/>
              <a:ext cx="4649834" cy="2601486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3" name="모서리가 둥근 직사각형 20">
              <a:extLst>
                <a:ext uri="{FF2B5EF4-FFF2-40B4-BE49-F238E27FC236}">
                  <a16:creationId xmlns:a16="http://schemas.microsoft.com/office/drawing/2014/main" id="{B16DAF7D-494C-425E-A185-0A6C265A69AC}"/>
                </a:ext>
              </a:extLst>
            </p:cNvPr>
            <p:cNvSpPr/>
            <p:nvPr/>
          </p:nvSpPr>
          <p:spPr>
            <a:xfrm>
              <a:off x="2409538" y="3298782"/>
              <a:ext cx="3196569" cy="139708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F2DF7DD4-C384-46B9-987D-C8AA1DC54739}"/>
                </a:ext>
              </a:extLst>
            </p:cNvPr>
            <p:cNvSpPr/>
            <p:nvPr/>
          </p:nvSpPr>
          <p:spPr>
            <a:xfrm>
              <a:off x="310431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3F2C6E58-E901-48CB-BADD-612AB4CA69D7}"/>
                </a:ext>
              </a:extLst>
            </p:cNvPr>
            <p:cNvSpPr/>
            <p:nvPr/>
          </p:nvSpPr>
          <p:spPr>
            <a:xfrm>
              <a:off x="2906283" y="3388076"/>
              <a:ext cx="2203081" cy="35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기존에 플레이하던 기록이 있습니다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이어서 하시겠습니까</a:t>
              </a:r>
              <a: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EE35DF4-8445-4A2B-866A-E0C07E24BF84}"/>
                </a:ext>
              </a:extLst>
            </p:cNvPr>
            <p:cNvSpPr/>
            <p:nvPr/>
          </p:nvSpPr>
          <p:spPr>
            <a:xfrm>
              <a:off x="313541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예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D1E13ED-AF96-4C64-B41E-3402AD9FAD61}"/>
                </a:ext>
              </a:extLst>
            </p:cNvPr>
            <p:cNvSpPr/>
            <p:nvPr/>
          </p:nvSpPr>
          <p:spPr>
            <a:xfrm>
              <a:off x="411015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C2AF2E5-4329-4C08-932D-216C13D05CDF}"/>
                </a:ext>
              </a:extLst>
            </p:cNvPr>
            <p:cNvSpPr/>
            <p:nvPr/>
          </p:nvSpPr>
          <p:spPr>
            <a:xfrm>
              <a:off x="414125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아니오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48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29048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860577"/>
              </p:ext>
            </p:extLst>
          </p:nvPr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26C89554-EAD3-46D6-B9CB-BCE094C8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28" y="2292420"/>
            <a:ext cx="5755123" cy="32372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F33E38-C204-4ECD-BCDE-F38868821EB9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15853E-3B38-4559-9430-D5C8393EEF4B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모서리가 둥근 사각형 설명선 15">
              <a:extLst>
                <a:ext uri="{FF2B5EF4-FFF2-40B4-BE49-F238E27FC236}">
                  <a16:creationId xmlns:a16="http://schemas.microsoft.com/office/drawing/2014/main" id="{387E5CFB-07BE-49CF-8F45-DD03D591D397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C44EB6-B820-4259-AD6B-5FE64693FAF1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2" name="모서리가 둥근 직사각형 20">
              <a:extLst>
                <a:ext uri="{FF2B5EF4-FFF2-40B4-BE49-F238E27FC236}">
                  <a16:creationId xmlns:a16="http://schemas.microsoft.com/office/drawing/2014/main" id="{BF929213-7100-4AE5-BCE5-67301FE9A61C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12D8F5-8B08-437E-8411-D7C06E5CFA01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BAE19E-F408-47F7-8517-8D64C330282E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40B5068-3D9F-4A60-AF03-0882D5BC8837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1509F0-0C9B-4C3D-8702-307E50DFF992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89B7E8B-D809-4A0C-B4A5-4D37BE67622F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926138-B455-4246-9701-7F54A2921002}"/>
              </a:ext>
            </a:extLst>
          </p:cNvPr>
          <p:cNvSpPr/>
          <p:nvPr/>
        </p:nvSpPr>
        <p:spPr>
          <a:xfrm>
            <a:off x="6096000" y="5756087"/>
            <a:ext cx="717124" cy="64961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cxnSp>
        <p:nvCxnSpPr>
          <p:cNvPr id="19" name="직선 화살표 연결선 45">
            <a:extLst>
              <a:ext uri="{FF2B5EF4-FFF2-40B4-BE49-F238E27FC236}">
                <a16:creationId xmlns:a16="http://schemas.microsoft.com/office/drawing/2014/main" id="{865A8A78-4008-4CFC-80E0-5E7B0F4416BB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6454562" y="5360609"/>
            <a:ext cx="2" cy="3954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45">
            <a:extLst>
              <a:ext uri="{FF2B5EF4-FFF2-40B4-BE49-F238E27FC236}">
                <a16:creationId xmlns:a16="http://schemas.microsoft.com/office/drawing/2014/main" id="{A2346188-45A4-4CD3-81C6-1A9865029560}"/>
              </a:ext>
            </a:extLst>
          </p:cNvPr>
          <p:cNvCxnSpPr>
            <a:cxnSpLocks/>
          </p:cNvCxnSpPr>
          <p:nvPr/>
        </p:nvCxnSpPr>
        <p:spPr>
          <a:xfrm flipV="1">
            <a:off x="6454562" y="5229225"/>
            <a:ext cx="0" cy="4981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373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F33E38-C204-4ECD-BCDE-F38868821EB9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15853E-3B38-4559-9430-D5C8393EEF4B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모서리가 둥근 사각형 설명선 15">
              <a:extLst>
                <a:ext uri="{FF2B5EF4-FFF2-40B4-BE49-F238E27FC236}">
                  <a16:creationId xmlns:a16="http://schemas.microsoft.com/office/drawing/2014/main" id="{387E5CFB-07BE-49CF-8F45-DD03D591D397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C44EB6-B820-4259-AD6B-5FE64693FAF1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2" name="모서리가 둥근 직사각형 20">
              <a:extLst>
                <a:ext uri="{FF2B5EF4-FFF2-40B4-BE49-F238E27FC236}">
                  <a16:creationId xmlns:a16="http://schemas.microsoft.com/office/drawing/2014/main" id="{BF929213-7100-4AE5-BCE5-67301FE9A61C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12D8F5-8B08-437E-8411-D7C06E5CFA01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BAE19E-F408-47F7-8517-8D64C330282E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40B5068-3D9F-4A60-AF03-0882D5BC8837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1509F0-0C9B-4C3D-8702-307E50DFF992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89B7E8B-D809-4A0C-B4A5-4D37BE67622F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2E445D-2007-47F4-AC08-0781DD745A4E}"/>
              </a:ext>
            </a:extLst>
          </p:cNvPr>
          <p:cNvGrpSpPr/>
          <p:nvPr/>
        </p:nvGrpSpPr>
        <p:grpSpPr>
          <a:xfrm>
            <a:off x="1447648" y="2342717"/>
            <a:ext cx="5755123" cy="3237258"/>
            <a:chOff x="1464828" y="2292419"/>
            <a:chExt cx="5755123" cy="32372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B73EA5-526B-41F0-BFD8-14C686D65C56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4" name="그림 3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6C89554-EAD3-46D6-B9CB-BCE094C84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FDA499-9294-4E02-9752-F2D7EB6EC6D6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8E6834-0A7C-495C-B19A-B3448C10C07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9" name="모서리가 둥근 직사각형 20">
            <a:extLst>
              <a:ext uri="{FF2B5EF4-FFF2-40B4-BE49-F238E27FC236}">
                <a16:creationId xmlns:a16="http://schemas.microsoft.com/office/drawing/2014/main" id="{BF343408-84E4-48D5-85EA-496DC8F53563}"/>
              </a:ext>
            </a:extLst>
          </p:cNvPr>
          <p:cNvSpPr/>
          <p:nvPr/>
        </p:nvSpPr>
        <p:spPr>
          <a:xfrm>
            <a:off x="2057400" y="2589437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F7BAC-110F-45C8-8637-393B65F1CDF9}"/>
              </a:ext>
            </a:extLst>
          </p:cNvPr>
          <p:cNvSpPr/>
          <p:nvPr/>
        </p:nvSpPr>
        <p:spPr>
          <a:xfrm>
            <a:off x="3495756" y="5242053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529486-CD9E-4A70-8D58-F88E4C468DC4}"/>
              </a:ext>
            </a:extLst>
          </p:cNvPr>
          <p:cNvSpPr/>
          <p:nvPr/>
        </p:nvSpPr>
        <p:spPr>
          <a:xfrm>
            <a:off x="3495756" y="2721606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173D8F-4D5F-462E-B785-9604E25CC12D}"/>
              </a:ext>
            </a:extLst>
          </p:cNvPr>
          <p:cNvSpPr/>
          <p:nvPr/>
        </p:nvSpPr>
        <p:spPr>
          <a:xfrm>
            <a:off x="2255025" y="3054534"/>
            <a:ext cx="1365405" cy="16393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096FBF0-7587-40E5-91F6-B427CE03A6FA}"/>
              </a:ext>
            </a:extLst>
          </p:cNvPr>
          <p:cNvSpPr/>
          <p:nvPr/>
        </p:nvSpPr>
        <p:spPr>
          <a:xfrm>
            <a:off x="5072192" y="3054534"/>
            <a:ext cx="1323238" cy="4404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육성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LV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FCC6BC-DCA8-4780-A26F-470DCE017025}"/>
              </a:ext>
            </a:extLst>
          </p:cNvPr>
          <p:cNvSpPr/>
          <p:nvPr/>
        </p:nvSpPr>
        <p:spPr>
          <a:xfrm>
            <a:off x="5072192" y="3626884"/>
            <a:ext cx="1323238" cy="4404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최근 획득한 효과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089791-BBF8-453E-810A-A67CB04CCD59}"/>
              </a:ext>
            </a:extLst>
          </p:cNvPr>
          <p:cNvSpPr/>
          <p:nvPr/>
        </p:nvSpPr>
        <p:spPr>
          <a:xfrm>
            <a:off x="5072192" y="4199234"/>
            <a:ext cx="1323238" cy="4404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다음 강화로 획득가능한 효과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585F5E-9B52-4CFD-BED5-5FD4F5214AEE}"/>
              </a:ext>
            </a:extLst>
          </p:cNvPr>
          <p:cNvSpPr/>
          <p:nvPr/>
        </p:nvSpPr>
        <p:spPr>
          <a:xfrm>
            <a:off x="3766937" y="4535985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BECBBE-0000-4314-957F-702824187E20}"/>
              </a:ext>
            </a:extLst>
          </p:cNvPr>
          <p:cNvSpPr/>
          <p:nvPr/>
        </p:nvSpPr>
        <p:spPr>
          <a:xfrm>
            <a:off x="3753216" y="4211327"/>
            <a:ext cx="113476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코스튬 구매 필요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재화량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C6C707-A6E3-40A0-A65B-3E2D40306C8A}"/>
              </a:ext>
            </a:extLst>
          </p:cNvPr>
          <p:cNvSpPr/>
          <p:nvPr/>
        </p:nvSpPr>
        <p:spPr>
          <a:xfrm>
            <a:off x="3794033" y="3054534"/>
            <a:ext cx="1080572" cy="11204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52" name="갈매기형 수장 73">
            <a:extLst>
              <a:ext uri="{FF2B5EF4-FFF2-40B4-BE49-F238E27FC236}">
                <a16:creationId xmlns:a16="http://schemas.microsoft.com/office/drawing/2014/main" id="{1C8EF553-C382-4798-9E2C-FAA11BF67AE4}"/>
              </a:ext>
            </a:extLst>
          </p:cNvPr>
          <p:cNvSpPr/>
          <p:nvPr/>
        </p:nvSpPr>
        <p:spPr>
          <a:xfrm rot="10800000">
            <a:off x="3717833" y="3455370"/>
            <a:ext cx="13700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갈매기형 수장 73">
            <a:extLst>
              <a:ext uri="{FF2B5EF4-FFF2-40B4-BE49-F238E27FC236}">
                <a16:creationId xmlns:a16="http://schemas.microsoft.com/office/drawing/2014/main" id="{2C35957D-73B8-404B-9EE7-5DA112678E76}"/>
              </a:ext>
            </a:extLst>
          </p:cNvPr>
          <p:cNvSpPr/>
          <p:nvPr/>
        </p:nvSpPr>
        <p:spPr>
          <a:xfrm rot="10800000" flipH="1">
            <a:off x="4813804" y="3455370"/>
            <a:ext cx="137000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61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F33E38-C204-4ECD-BCDE-F38868821EB9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15853E-3B38-4559-9430-D5C8393EEF4B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모서리가 둥근 사각형 설명선 15">
              <a:extLst>
                <a:ext uri="{FF2B5EF4-FFF2-40B4-BE49-F238E27FC236}">
                  <a16:creationId xmlns:a16="http://schemas.microsoft.com/office/drawing/2014/main" id="{387E5CFB-07BE-49CF-8F45-DD03D591D397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C44EB6-B820-4259-AD6B-5FE64693FAF1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2" name="모서리가 둥근 직사각형 20">
              <a:extLst>
                <a:ext uri="{FF2B5EF4-FFF2-40B4-BE49-F238E27FC236}">
                  <a16:creationId xmlns:a16="http://schemas.microsoft.com/office/drawing/2014/main" id="{BF929213-7100-4AE5-BCE5-67301FE9A61C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12D8F5-8B08-437E-8411-D7C06E5CFA01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BAE19E-F408-47F7-8517-8D64C330282E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40B5068-3D9F-4A60-AF03-0882D5BC8837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1509F0-0C9B-4C3D-8702-307E50DFF992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89B7E8B-D809-4A0C-B4A5-4D37BE67622F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2E445D-2007-47F4-AC08-0781DD745A4E}"/>
              </a:ext>
            </a:extLst>
          </p:cNvPr>
          <p:cNvGrpSpPr/>
          <p:nvPr/>
        </p:nvGrpSpPr>
        <p:grpSpPr>
          <a:xfrm>
            <a:off x="1447648" y="2342717"/>
            <a:ext cx="5755123" cy="3237258"/>
            <a:chOff x="1464828" y="2292419"/>
            <a:chExt cx="5755123" cy="32372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B73EA5-526B-41F0-BFD8-14C686D65C56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4" name="그림 3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6C89554-EAD3-46D6-B9CB-BCE094C84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FDA499-9294-4E02-9752-F2D7EB6EC6D6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8E6834-0A7C-495C-B19A-B3448C10C07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9" name="모서리가 둥근 직사각형 20">
            <a:extLst>
              <a:ext uri="{FF2B5EF4-FFF2-40B4-BE49-F238E27FC236}">
                <a16:creationId xmlns:a16="http://schemas.microsoft.com/office/drawing/2014/main" id="{BF343408-84E4-48D5-85EA-496DC8F53563}"/>
              </a:ext>
            </a:extLst>
          </p:cNvPr>
          <p:cNvSpPr/>
          <p:nvPr/>
        </p:nvSpPr>
        <p:spPr>
          <a:xfrm>
            <a:off x="2057400" y="2589437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F7BAC-110F-45C8-8637-393B65F1CDF9}"/>
              </a:ext>
            </a:extLst>
          </p:cNvPr>
          <p:cNvSpPr/>
          <p:nvPr/>
        </p:nvSpPr>
        <p:spPr>
          <a:xfrm>
            <a:off x="3495756" y="5242053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529486-CD9E-4A70-8D58-F88E4C468DC4}"/>
              </a:ext>
            </a:extLst>
          </p:cNvPr>
          <p:cNvSpPr/>
          <p:nvPr/>
        </p:nvSpPr>
        <p:spPr>
          <a:xfrm>
            <a:off x="3495756" y="2721606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173D8F-4D5F-462E-B785-9604E25CC12D}"/>
              </a:ext>
            </a:extLst>
          </p:cNvPr>
          <p:cNvSpPr/>
          <p:nvPr/>
        </p:nvSpPr>
        <p:spPr>
          <a:xfrm>
            <a:off x="2255025" y="3376090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1585F5E-9B52-4CFD-BED5-5FD4F5214AEE}"/>
              </a:ext>
            </a:extLst>
          </p:cNvPr>
          <p:cNvSpPr/>
          <p:nvPr/>
        </p:nvSpPr>
        <p:spPr>
          <a:xfrm>
            <a:off x="3766937" y="4535985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6CB666-0563-42F0-A95A-3D9F86C12534}"/>
              </a:ext>
            </a:extLst>
          </p:cNvPr>
          <p:cNvSpPr/>
          <p:nvPr/>
        </p:nvSpPr>
        <p:spPr>
          <a:xfrm>
            <a:off x="2373652" y="4535985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6588599-8C55-423C-A927-FB1AB5964F22}"/>
              </a:ext>
            </a:extLst>
          </p:cNvPr>
          <p:cNvSpPr/>
          <p:nvPr/>
        </p:nvSpPr>
        <p:spPr>
          <a:xfrm>
            <a:off x="3650281" y="3376090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5E52F27-8845-4482-A730-47CB33048F54}"/>
              </a:ext>
            </a:extLst>
          </p:cNvPr>
          <p:cNvSpPr/>
          <p:nvPr/>
        </p:nvSpPr>
        <p:spPr>
          <a:xfrm>
            <a:off x="5141157" y="4535985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316361-3E09-43E0-BB74-63B4221A4031}"/>
              </a:ext>
            </a:extLst>
          </p:cNvPr>
          <p:cNvSpPr/>
          <p:nvPr/>
        </p:nvSpPr>
        <p:spPr>
          <a:xfrm>
            <a:off x="5024501" y="3376090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BE4F5EF-C901-4FE0-843E-840224BB6ED6}"/>
              </a:ext>
            </a:extLst>
          </p:cNvPr>
          <p:cNvSpPr/>
          <p:nvPr/>
        </p:nvSpPr>
        <p:spPr>
          <a:xfrm>
            <a:off x="3969901" y="3046264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6D5C99-F3F9-4DD4-9F36-140A8221E2B2}"/>
              </a:ext>
            </a:extLst>
          </p:cNvPr>
          <p:cNvSpPr/>
          <p:nvPr/>
        </p:nvSpPr>
        <p:spPr>
          <a:xfrm>
            <a:off x="5349856" y="3046264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C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64EE34-C7B7-4583-8B2D-E47ED90B1ECF}"/>
              </a:ext>
            </a:extLst>
          </p:cNvPr>
          <p:cNvSpPr/>
          <p:nvPr/>
        </p:nvSpPr>
        <p:spPr>
          <a:xfrm>
            <a:off x="2578278" y="3046264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ADE8B5-A7DF-45E5-BBA4-746EE495C072}"/>
              </a:ext>
            </a:extLst>
          </p:cNvPr>
          <p:cNvSpPr/>
          <p:nvPr/>
        </p:nvSpPr>
        <p:spPr>
          <a:xfrm>
            <a:off x="2373652" y="3461424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78D8F2-F010-49E9-85A0-8E2071CAA8D1}"/>
              </a:ext>
            </a:extLst>
          </p:cNvPr>
          <p:cNvSpPr/>
          <p:nvPr/>
        </p:nvSpPr>
        <p:spPr>
          <a:xfrm>
            <a:off x="2373652" y="3801137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EC5108-0C5E-4A93-BEE1-4D838703A8E5}"/>
              </a:ext>
            </a:extLst>
          </p:cNvPr>
          <p:cNvSpPr/>
          <p:nvPr/>
        </p:nvSpPr>
        <p:spPr>
          <a:xfrm>
            <a:off x="2373652" y="414294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D0BC3FF-7DD7-4D4C-BD15-5C1E8F8BD920}"/>
              </a:ext>
            </a:extLst>
          </p:cNvPr>
          <p:cNvSpPr/>
          <p:nvPr/>
        </p:nvSpPr>
        <p:spPr>
          <a:xfrm>
            <a:off x="3738823" y="3461424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7DD2CEB-F500-4820-BF97-E108C79EF167}"/>
              </a:ext>
            </a:extLst>
          </p:cNvPr>
          <p:cNvSpPr/>
          <p:nvPr/>
        </p:nvSpPr>
        <p:spPr>
          <a:xfrm>
            <a:off x="3738823" y="3801137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F329E4F-CB13-474C-AF8E-C6543717F597}"/>
              </a:ext>
            </a:extLst>
          </p:cNvPr>
          <p:cNvSpPr/>
          <p:nvPr/>
        </p:nvSpPr>
        <p:spPr>
          <a:xfrm>
            <a:off x="3738823" y="414294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9F1A0F9-A42A-44E3-B9B2-8897B26425C4}"/>
              </a:ext>
            </a:extLst>
          </p:cNvPr>
          <p:cNvSpPr/>
          <p:nvPr/>
        </p:nvSpPr>
        <p:spPr>
          <a:xfrm>
            <a:off x="5153817" y="3461424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7A23E22-64A5-49BE-856C-AB903EB5AF41}"/>
              </a:ext>
            </a:extLst>
          </p:cNvPr>
          <p:cNvSpPr/>
          <p:nvPr/>
        </p:nvSpPr>
        <p:spPr>
          <a:xfrm>
            <a:off x="5153817" y="3801137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535910D-A78E-4ABB-89E7-38DA80A79D6C}"/>
              </a:ext>
            </a:extLst>
          </p:cNvPr>
          <p:cNvSpPr/>
          <p:nvPr/>
        </p:nvSpPr>
        <p:spPr>
          <a:xfrm>
            <a:off x="5153817" y="414294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D74A8DD-C59E-48B9-A808-DEAFA1BD03C4}"/>
              </a:ext>
            </a:extLst>
          </p:cNvPr>
          <p:cNvSpPr/>
          <p:nvPr/>
        </p:nvSpPr>
        <p:spPr>
          <a:xfrm>
            <a:off x="2643608" y="4569715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076E552-FCDE-4CDA-9E82-48A604CB946F}"/>
              </a:ext>
            </a:extLst>
          </p:cNvPr>
          <p:cNvSpPr/>
          <p:nvPr/>
        </p:nvSpPr>
        <p:spPr>
          <a:xfrm>
            <a:off x="5423773" y="4569715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158AEA9-56B3-4945-BA09-6A3154FAAE1D}"/>
              </a:ext>
            </a:extLst>
          </p:cNvPr>
          <p:cNvSpPr/>
          <p:nvPr/>
        </p:nvSpPr>
        <p:spPr>
          <a:xfrm>
            <a:off x="4041887" y="4569715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72" name="갈매기형 수장 73">
            <a:extLst>
              <a:ext uri="{FF2B5EF4-FFF2-40B4-BE49-F238E27FC236}">
                <a16:creationId xmlns:a16="http://schemas.microsoft.com/office/drawing/2014/main" id="{616EA93E-D20B-46D8-8052-DC3A07FE8176}"/>
              </a:ext>
            </a:extLst>
          </p:cNvPr>
          <p:cNvSpPr/>
          <p:nvPr/>
        </p:nvSpPr>
        <p:spPr>
          <a:xfrm rot="16200000">
            <a:off x="2817599" y="3260695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4" name="갈매기형 수장 73">
            <a:extLst>
              <a:ext uri="{FF2B5EF4-FFF2-40B4-BE49-F238E27FC236}">
                <a16:creationId xmlns:a16="http://schemas.microsoft.com/office/drawing/2014/main" id="{E00B4AE5-5288-4F83-A31B-BF3C21C06987}"/>
              </a:ext>
            </a:extLst>
          </p:cNvPr>
          <p:cNvSpPr/>
          <p:nvPr/>
        </p:nvSpPr>
        <p:spPr>
          <a:xfrm rot="16200000" flipH="1">
            <a:off x="2813877" y="424130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5" name="갈매기형 수장 73">
            <a:extLst>
              <a:ext uri="{FF2B5EF4-FFF2-40B4-BE49-F238E27FC236}">
                <a16:creationId xmlns:a16="http://schemas.microsoft.com/office/drawing/2014/main" id="{699F2C1A-6185-454E-8ED2-84034A980C32}"/>
              </a:ext>
            </a:extLst>
          </p:cNvPr>
          <p:cNvSpPr/>
          <p:nvPr/>
        </p:nvSpPr>
        <p:spPr>
          <a:xfrm rot="16200000">
            <a:off x="4226742" y="3260695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6" name="갈매기형 수장 73">
            <a:extLst>
              <a:ext uri="{FF2B5EF4-FFF2-40B4-BE49-F238E27FC236}">
                <a16:creationId xmlns:a16="http://schemas.microsoft.com/office/drawing/2014/main" id="{671FC54F-7A3E-4153-B2FF-8AD5DF304AAA}"/>
              </a:ext>
            </a:extLst>
          </p:cNvPr>
          <p:cNvSpPr/>
          <p:nvPr/>
        </p:nvSpPr>
        <p:spPr>
          <a:xfrm rot="16200000" flipH="1">
            <a:off x="4223020" y="424130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7" name="갈매기형 수장 73">
            <a:extLst>
              <a:ext uri="{FF2B5EF4-FFF2-40B4-BE49-F238E27FC236}">
                <a16:creationId xmlns:a16="http://schemas.microsoft.com/office/drawing/2014/main" id="{3ABBBD85-F7BC-4EDF-94EA-6115149CD2B0}"/>
              </a:ext>
            </a:extLst>
          </p:cNvPr>
          <p:cNvSpPr/>
          <p:nvPr/>
        </p:nvSpPr>
        <p:spPr>
          <a:xfrm rot="16200000">
            <a:off x="5633888" y="3260695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78" name="갈매기형 수장 73">
            <a:extLst>
              <a:ext uri="{FF2B5EF4-FFF2-40B4-BE49-F238E27FC236}">
                <a16:creationId xmlns:a16="http://schemas.microsoft.com/office/drawing/2014/main" id="{9A49A2B6-E504-4BCF-BFE1-CE75047C9ACB}"/>
              </a:ext>
            </a:extLst>
          </p:cNvPr>
          <p:cNvSpPr/>
          <p:nvPr/>
        </p:nvSpPr>
        <p:spPr>
          <a:xfrm rot="16200000" flipH="1">
            <a:off x="5630166" y="424130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49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F33E38-C204-4ECD-BCDE-F38868821EB9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15853E-3B38-4559-9430-D5C8393EEF4B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모서리가 둥근 사각형 설명선 15">
              <a:extLst>
                <a:ext uri="{FF2B5EF4-FFF2-40B4-BE49-F238E27FC236}">
                  <a16:creationId xmlns:a16="http://schemas.microsoft.com/office/drawing/2014/main" id="{387E5CFB-07BE-49CF-8F45-DD03D591D397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C44EB6-B820-4259-AD6B-5FE64693FAF1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2" name="모서리가 둥근 직사각형 20">
              <a:extLst>
                <a:ext uri="{FF2B5EF4-FFF2-40B4-BE49-F238E27FC236}">
                  <a16:creationId xmlns:a16="http://schemas.microsoft.com/office/drawing/2014/main" id="{BF929213-7100-4AE5-BCE5-67301FE9A61C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12D8F5-8B08-437E-8411-D7C06E5CFA01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BAE19E-F408-47F7-8517-8D64C330282E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40B5068-3D9F-4A60-AF03-0882D5BC8837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1509F0-0C9B-4C3D-8702-307E50DFF992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89B7E8B-D809-4A0C-B4A5-4D37BE67622F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2E445D-2007-47F4-AC08-0781DD745A4E}"/>
              </a:ext>
            </a:extLst>
          </p:cNvPr>
          <p:cNvGrpSpPr/>
          <p:nvPr/>
        </p:nvGrpSpPr>
        <p:grpSpPr>
          <a:xfrm>
            <a:off x="1447648" y="2342717"/>
            <a:ext cx="5755123" cy="3237258"/>
            <a:chOff x="1464828" y="2292419"/>
            <a:chExt cx="5755123" cy="32372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B73EA5-526B-41F0-BFD8-14C686D65C56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4" name="그림 3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6C89554-EAD3-46D6-B9CB-BCE094C84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FDA499-9294-4E02-9752-F2D7EB6EC6D6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8E6834-0A7C-495C-B19A-B3448C10C07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9" name="모서리가 둥근 직사각형 20">
            <a:extLst>
              <a:ext uri="{FF2B5EF4-FFF2-40B4-BE49-F238E27FC236}">
                <a16:creationId xmlns:a16="http://schemas.microsoft.com/office/drawing/2014/main" id="{BF343408-84E4-48D5-85EA-496DC8F53563}"/>
              </a:ext>
            </a:extLst>
          </p:cNvPr>
          <p:cNvSpPr/>
          <p:nvPr/>
        </p:nvSpPr>
        <p:spPr>
          <a:xfrm>
            <a:off x="2057400" y="2589437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EF7BAC-110F-45C8-8637-393B65F1CDF9}"/>
              </a:ext>
            </a:extLst>
          </p:cNvPr>
          <p:cNvSpPr/>
          <p:nvPr/>
        </p:nvSpPr>
        <p:spPr>
          <a:xfrm>
            <a:off x="3495756" y="5242053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529486-CD9E-4A70-8D58-F88E4C468DC4}"/>
              </a:ext>
            </a:extLst>
          </p:cNvPr>
          <p:cNvSpPr/>
          <p:nvPr/>
        </p:nvSpPr>
        <p:spPr>
          <a:xfrm>
            <a:off x="3495756" y="2721606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8F98BAA-C53F-4C55-A599-CD355EFDE155}"/>
              </a:ext>
            </a:extLst>
          </p:cNvPr>
          <p:cNvSpPr/>
          <p:nvPr/>
        </p:nvSpPr>
        <p:spPr>
          <a:xfrm>
            <a:off x="2390949" y="3090002"/>
            <a:ext cx="3859434" cy="579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제작할 수 있는 무기의 리스트</a:t>
            </a:r>
          </a:p>
        </p:txBody>
      </p:sp>
      <p:sp>
        <p:nvSpPr>
          <p:cNvPr id="53" name="갈매기형 수장 73">
            <a:extLst>
              <a:ext uri="{FF2B5EF4-FFF2-40B4-BE49-F238E27FC236}">
                <a16:creationId xmlns:a16="http://schemas.microsoft.com/office/drawing/2014/main" id="{FA2C1A7F-3899-455B-9E2D-2948AA6D078A}"/>
              </a:ext>
            </a:extLst>
          </p:cNvPr>
          <p:cNvSpPr/>
          <p:nvPr/>
        </p:nvSpPr>
        <p:spPr>
          <a:xfrm rot="10800000">
            <a:off x="2390949" y="3208628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갈매기형 수장 73">
            <a:extLst>
              <a:ext uri="{FF2B5EF4-FFF2-40B4-BE49-F238E27FC236}">
                <a16:creationId xmlns:a16="http://schemas.microsoft.com/office/drawing/2014/main" id="{0EBC802E-6746-4134-BB2A-549AE012B7CF}"/>
              </a:ext>
            </a:extLst>
          </p:cNvPr>
          <p:cNvSpPr/>
          <p:nvPr/>
        </p:nvSpPr>
        <p:spPr>
          <a:xfrm rot="10800000" flipH="1">
            <a:off x="6035040" y="3211418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087E7E-496A-4A48-9D2D-00C4572F01DD}"/>
              </a:ext>
            </a:extLst>
          </p:cNvPr>
          <p:cNvSpPr/>
          <p:nvPr/>
        </p:nvSpPr>
        <p:spPr>
          <a:xfrm>
            <a:off x="2390948" y="3718860"/>
            <a:ext cx="1776412" cy="9887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무기의 기본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상태값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81D1D23-2D95-47BA-A4F9-FD3A1B7441B9}"/>
              </a:ext>
            </a:extLst>
          </p:cNvPr>
          <p:cNvSpPr/>
          <p:nvPr/>
        </p:nvSpPr>
        <p:spPr>
          <a:xfrm>
            <a:off x="4243083" y="3718861"/>
            <a:ext cx="1976745" cy="5798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제작에 필요한 재료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DFBCEA-E592-414E-A41D-0878913A8832}"/>
              </a:ext>
            </a:extLst>
          </p:cNvPr>
          <p:cNvSpPr/>
          <p:nvPr/>
        </p:nvSpPr>
        <p:spPr>
          <a:xfrm>
            <a:off x="4243083" y="4358003"/>
            <a:ext cx="1976745" cy="3495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제작 버튼</a:t>
            </a:r>
          </a:p>
        </p:txBody>
      </p:sp>
    </p:spTree>
    <p:extLst>
      <p:ext uri="{BB962C8B-B14F-4D97-AF65-F5344CB8AC3E}">
        <p14:creationId xmlns:p14="http://schemas.microsoft.com/office/powerpoint/2010/main" val="24228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26C89554-EAD3-46D6-B9CB-BCE094C8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1" y="2369171"/>
            <a:ext cx="5755123" cy="32372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4FA8CA-B3F4-4250-896E-9C0167032933}"/>
              </a:ext>
            </a:extLst>
          </p:cNvPr>
          <p:cNvSpPr/>
          <p:nvPr/>
        </p:nvSpPr>
        <p:spPr>
          <a:xfrm>
            <a:off x="1465711" y="2369171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D5FE44A6-2767-4FB4-8DD9-C1EEBF12865F}"/>
              </a:ext>
            </a:extLst>
          </p:cNvPr>
          <p:cNvSpPr/>
          <p:nvPr/>
        </p:nvSpPr>
        <p:spPr>
          <a:xfrm>
            <a:off x="2123532" y="2628435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51D5DD-F156-4F40-B838-777B13D7B80B}"/>
              </a:ext>
            </a:extLst>
          </p:cNvPr>
          <p:cNvSpPr/>
          <p:nvPr/>
        </p:nvSpPr>
        <p:spPr>
          <a:xfrm>
            <a:off x="397372" y="283591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모서리가 둥근 사각형 설명선 15">
            <a:extLst>
              <a:ext uri="{FF2B5EF4-FFF2-40B4-BE49-F238E27FC236}">
                <a16:creationId xmlns:a16="http://schemas.microsoft.com/office/drawing/2014/main" id="{264422FD-595E-4640-9475-2FAC57A35B91}"/>
              </a:ext>
            </a:extLst>
          </p:cNvPr>
          <p:cNvSpPr/>
          <p:nvPr/>
        </p:nvSpPr>
        <p:spPr>
          <a:xfrm>
            <a:off x="448781" y="4537886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8908FE-09EE-4FD8-BF64-06D66AF10F53}"/>
              </a:ext>
            </a:extLst>
          </p:cNvPr>
          <p:cNvSpPr/>
          <p:nvPr/>
        </p:nvSpPr>
        <p:spPr>
          <a:xfrm>
            <a:off x="432853" y="349129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D19F1998-F135-4D09-8516-A7BE6F730039}"/>
              </a:ext>
            </a:extLst>
          </p:cNvPr>
          <p:cNvSpPr/>
          <p:nvPr/>
        </p:nvSpPr>
        <p:spPr>
          <a:xfrm>
            <a:off x="448781" y="415749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67337-E2EB-4C3D-8D21-B5DE7BE75B89}"/>
              </a:ext>
            </a:extLst>
          </p:cNvPr>
          <p:cNvSpPr/>
          <p:nvPr/>
        </p:nvSpPr>
        <p:spPr>
          <a:xfrm>
            <a:off x="403474" y="316721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99F864-8A72-4790-A11A-134A9E6ECA3F}"/>
              </a:ext>
            </a:extLst>
          </p:cNvPr>
          <p:cNvSpPr/>
          <p:nvPr/>
        </p:nvSpPr>
        <p:spPr>
          <a:xfrm>
            <a:off x="433322" y="3839191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21283B12-F2ED-4BC8-9032-BFCE04B62386}"/>
              </a:ext>
            </a:extLst>
          </p:cNvPr>
          <p:cNvSpPr/>
          <p:nvPr/>
        </p:nvSpPr>
        <p:spPr>
          <a:xfrm>
            <a:off x="357130" y="2369171"/>
            <a:ext cx="868570" cy="334498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63AC32-5E1A-4242-8D6B-E9A1F655AD87}"/>
              </a:ext>
            </a:extLst>
          </p:cNvPr>
          <p:cNvSpPr/>
          <p:nvPr/>
        </p:nvSpPr>
        <p:spPr>
          <a:xfrm>
            <a:off x="389645" y="2471402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1FD913-0E40-48DF-8A39-69B0A2DE2BAE}"/>
              </a:ext>
            </a:extLst>
          </p:cNvPr>
          <p:cNvSpPr/>
          <p:nvPr/>
        </p:nvSpPr>
        <p:spPr>
          <a:xfrm>
            <a:off x="403474" y="4907321"/>
            <a:ext cx="775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CF637B-25F4-4263-8573-4AAF99E87BCF}"/>
              </a:ext>
            </a:extLst>
          </p:cNvPr>
          <p:cNvSpPr/>
          <p:nvPr/>
        </p:nvSpPr>
        <p:spPr>
          <a:xfrm>
            <a:off x="437032" y="5223368"/>
            <a:ext cx="700752" cy="42016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가시 영역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7A807E-377D-4341-95DF-60965FE1C74A}"/>
              </a:ext>
            </a:extLst>
          </p:cNvPr>
          <p:cNvSpPr/>
          <p:nvPr/>
        </p:nvSpPr>
        <p:spPr>
          <a:xfrm>
            <a:off x="3633663" y="2951035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15BE02-9455-4D13-B374-82565AF0845E}"/>
              </a:ext>
            </a:extLst>
          </p:cNvPr>
          <p:cNvSpPr/>
          <p:nvPr/>
        </p:nvSpPr>
        <p:spPr>
          <a:xfrm>
            <a:off x="3946652" y="269437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0BF2EE-B833-4F4E-BC06-FF9AF87F7CDA}"/>
              </a:ext>
            </a:extLst>
          </p:cNvPr>
          <p:cNvSpPr/>
          <p:nvPr/>
        </p:nvSpPr>
        <p:spPr>
          <a:xfrm>
            <a:off x="4553534" y="2951035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C95C8E-342E-44DD-AD2E-3AEA8B2F042A}"/>
              </a:ext>
            </a:extLst>
          </p:cNvPr>
          <p:cNvSpPr/>
          <p:nvPr/>
        </p:nvSpPr>
        <p:spPr>
          <a:xfrm>
            <a:off x="5473405" y="2951035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8F4DD75B-3AEC-43CF-94F0-A6E76358E969}"/>
              </a:ext>
            </a:extLst>
          </p:cNvPr>
          <p:cNvSpPr/>
          <p:nvPr/>
        </p:nvSpPr>
        <p:spPr>
          <a:xfrm>
            <a:off x="3449370" y="3180736"/>
            <a:ext cx="2946039" cy="172658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모서리가 둥근 직사각형 20">
            <a:extLst>
              <a:ext uri="{FF2B5EF4-FFF2-40B4-BE49-F238E27FC236}">
                <a16:creationId xmlns:a16="http://schemas.microsoft.com/office/drawing/2014/main" id="{FA3C6511-3A7B-4A56-BE67-F5C00A0230C5}"/>
              </a:ext>
            </a:extLst>
          </p:cNvPr>
          <p:cNvSpPr/>
          <p:nvPr/>
        </p:nvSpPr>
        <p:spPr>
          <a:xfrm>
            <a:off x="2274782" y="3180737"/>
            <a:ext cx="1173706" cy="17322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9CB4F4-63B3-4BD1-BE35-52A62B1EAEE9}"/>
              </a:ext>
            </a:extLst>
          </p:cNvPr>
          <p:cNvSpPr/>
          <p:nvPr/>
        </p:nvSpPr>
        <p:spPr>
          <a:xfrm>
            <a:off x="2490657" y="292142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 중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B393FED-72EC-4F8A-8088-74F3D26BB4D3}"/>
              </a:ext>
            </a:extLst>
          </p:cNvPr>
          <p:cNvSpPr/>
          <p:nvPr/>
        </p:nvSpPr>
        <p:spPr>
          <a:xfrm>
            <a:off x="2503073" y="3395996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FD602F-7263-467C-95D9-5B110571BD63}"/>
              </a:ext>
            </a:extLst>
          </p:cNvPr>
          <p:cNvSpPr/>
          <p:nvPr/>
        </p:nvSpPr>
        <p:spPr>
          <a:xfrm>
            <a:off x="2503073" y="4120592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54AEDB-2E70-4BF0-A45C-67113A717EC8}"/>
              </a:ext>
            </a:extLst>
          </p:cNvPr>
          <p:cNvSpPr/>
          <p:nvPr/>
        </p:nvSpPr>
        <p:spPr>
          <a:xfrm>
            <a:off x="2594866" y="3429000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722BCF7-4C4A-4A6C-AB1A-42753DC4D3D2}"/>
              </a:ext>
            </a:extLst>
          </p:cNvPr>
          <p:cNvSpPr/>
          <p:nvPr/>
        </p:nvSpPr>
        <p:spPr>
          <a:xfrm>
            <a:off x="2594866" y="416064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DC8FE05-32E8-4225-9728-EB8BC72F502B}"/>
              </a:ext>
            </a:extLst>
          </p:cNvPr>
          <p:cNvSpPr/>
          <p:nvPr/>
        </p:nvSpPr>
        <p:spPr>
          <a:xfrm>
            <a:off x="3581792" y="344154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9F6079-16A8-4F9A-AFDA-50221A431613}"/>
              </a:ext>
            </a:extLst>
          </p:cNvPr>
          <p:cNvSpPr/>
          <p:nvPr/>
        </p:nvSpPr>
        <p:spPr>
          <a:xfrm>
            <a:off x="4302168" y="344154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F70463-9E9E-4EA6-B47E-42F9BCC8B71B}"/>
              </a:ext>
            </a:extLst>
          </p:cNvPr>
          <p:cNvSpPr/>
          <p:nvPr/>
        </p:nvSpPr>
        <p:spPr>
          <a:xfrm>
            <a:off x="5022544" y="344154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CE112FC-8378-4189-8504-A1D660EB4AD8}"/>
              </a:ext>
            </a:extLst>
          </p:cNvPr>
          <p:cNvSpPr/>
          <p:nvPr/>
        </p:nvSpPr>
        <p:spPr>
          <a:xfrm>
            <a:off x="5738162" y="344154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5123053-02F6-41EE-BF6D-8B2137624153}"/>
              </a:ext>
            </a:extLst>
          </p:cNvPr>
          <p:cNvSpPr/>
          <p:nvPr/>
        </p:nvSpPr>
        <p:spPr>
          <a:xfrm>
            <a:off x="3581792" y="410265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3E4DE-AE83-47E0-A567-F3690A77F0C5}"/>
              </a:ext>
            </a:extLst>
          </p:cNvPr>
          <p:cNvSpPr/>
          <p:nvPr/>
        </p:nvSpPr>
        <p:spPr>
          <a:xfrm>
            <a:off x="4302168" y="410265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B3D0DEC-4AB2-4BD6-9695-76C6DB1DAF9F}"/>
              </a:ext>
            </a:extLst>
          </p:cNvPr>
          <p:cNvSpPr/>
          <p:nvPr/>
        </p:nvSpPr>
        <p:spPr>
          <a:xfrm>
            <a:off x="5022544" y="410265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006B04-D465-4488-8C9A-DD99FD2C86DB}"/>
              </a:ext>
            </a:extLst>
          </p:cNvPr>
          <p:cNvSpPr/>
          <p:nvPr/>
        </p:nvSpPr>
        <p:spPr>
          <a:xfrm>
            <a:off x="5738162" y="4102654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AE3563-7CD3-46F4-9804-BEA53EA9514E}"/>
              </a:ext>
            </a:extLst>
          </p:cNvPr>
          <p:cNvSpPr/>
          <p:nvPr/>
        </p:nvSpPr>
        <p:spPr>
          <a:xfrm>
            <a:off x="3747902" y="5283831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0204B07-F985-4420-9BEA-DDAE290E9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74" y="4157489"/>
            <a:ext cx="405236" cy="34330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7354B7B-B1E7-40CC-A21C-3EC0A29A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83" y="4157489"/>
            <a:ext cx="405236" cy="34330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5737CA4-483F-4A24-A0EC-899040249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06" y="4157489"/>
            <a:ext cx="405236" cy="34330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C2E28F7C-2628-4D59-9150-95588DC77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7" y="4157489"/>
            <a:ext cx="405236" cy="343301"/>
          </a:xfrm>
          <a:prstGeom prst="rect">
            <a:avLst/>
          </a:prstGeom>
        </p:spPr>
      </p:pic>
      <p:sp>
        <p:nvSpPr>
          <p:cNvPr id="68" name="모서리가 둥근 사각형 설명선 15">
            <a:extLst>
              <a:ext uri="{FF2B5EF4-FFF2-40B4-BE49-F238E27FC236}">
                <a16:creationId xmlns:a16="http://schemas.microsoft.com/office/drawing/2014/main" id="{DCE362CD-57ED-4CBF-BE63-93B8E42BA741}"/>
              </a:ext>
            </a:extLst>
          </p:cNvPr>
          <p:cNvSpPr/>
          <p:nvPr/>
        </p:nvSpPr>
        <p:spPr>
          <a:xfrm>
            <a:off x="3565724" y="4177373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18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                    버튼을 눌렀을 때 이후 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C3A078F6-3AA7-449C-B7FC-9D485C537B1B}"/>
              </a:ext>
            </a:extLst>
          </p:cNvPr>
          <p:cNvSpPr/>
          <p:nvPr/>
        </p:nvSpPr>
        <p:spPr>
          <a:xfrm>
            <a:off x="3059059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새로운 시작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DEC3713-DF75-422C-889B-2AECFCC3F0D5}"/>
              </a:ext>
            </a:extLst>
          </p:cNvPr>
          <p:cNvSpPr/>
          <p:nvPr/>
        </p:nvSpPr>
        <p:spPr>
          <a:xfrm>
            <a:off x="4056162" y="1497391"/>
            <a:ext cx="628433" cy="2743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26C89554-EAD3-46D6-B9CB-BCE094C8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11" y="2369171"/>
            <a:ext cx="5755123" cy="3237257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F33E38-C204-4ECD-BCDE-F38868821EB9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A15853E-3B38-4559-9430-D5C8393EEF4B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모서리가 둥근 사각형 설명선 15">
              <a:extLst>
                <a:ext uri="{FF2B5EF4-FFF2-40B4-BE49-F238E27FC236}">
                  <a16:creationId xmlns:a16="http://schemas.microsoft.com/office/drawing/2014/main" id="{387E5CFB-07BE-49CF-8F45-DD03D591D397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3C44EB6-B820-4259-AD6B-5FE64693FAF1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2" name="모서리가 둥근 직사각형 20">
              <a:extLst>
                <a:ext uri="{FF2B5EF4-FFF2-40B4-BE49-F238E27FC236}">
                  <a16:creationId xmlns:a16="http://schemas.microsoft.com/office/drawing/2014/main" id="{BF929213-7100-4AE5-BCE5-67301FE9A61C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812D8F5-8B08-437E-8411-D7C06E5CFA01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BAE19E-F408-47F7-8517-8D64C330282E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40B5068-3D9F-4A60-AF03-0882D5BC8837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41509F0-0C9B-4C3D-8702-307E50DFF992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89B7E8B-D809-4A0C-B4A5-4D37BE67622F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4FA8CA-B3F4-4250-896E-9C0167032933}"/>
              </a:ext>
            </a:extLst>
          </p:cNvPr>
          <p:cNvSpPr/>
          <p:nvPr/>
        </p:nvSpPr>
        <p:spPr>
          <a:xfrm>
            <a:off x="1465711" y="2369171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63CC3E1F-A4C4-404F-BFF2-2558D1233356}"/>
              </a:ext>
            </a:extLst>
          </p:cNvPr>
          <p:cNvSpPr/>
          <p:nvPr/>
        </p:nvSpPr>
        <p:spPr>
          <a:xfrm>
            <a:off x="2123532" y="2628435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464B9A-DAE5-4D0F-A83B-25922F62DFED}"/>
              </a:ext>
            </a:extLst>
          </p:cNvPr>
          <p:cNvSpPr/>
          <p:nvPr/>
        </p:nvSpPr>
        <p:spPr>
          <a:xfrm>
            <a:off x="2570185" y="2951035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32E7A4-A0F2-4178-9C24-81C0D2B39F7D}"/>
              </a:ext>
            </a:extLst>
          </p:cNvPr>
          <p:cNvSpPr/>
          <p:nvPr/>
        </p:nvSpPr>
        <p:spPr>
          <a:xfrm>
            <a:off x="3946652" y="269437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C10A8B-321C-4C93-A978-176DC837E113}"/>
              </a:ext>
            </a:extLst>
          </p:cNvPr>
          <p:cNvSpPr/>
          <p:nvPr/>
        </p:nvSpPr>
        <p:spPr>
          <a:xfrm>
            <a:off x="3439853" y="2951035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D6EF6663-7284-4EC4-9CCC-FBB93E3EEA09}"/>
              </a:ext>
            </a:extLst>
          </p:cNvPr>
          <p:cNvSpPr/>
          <p:nvPr/>
        </p:nvSpPr>
        <p:spPr>
          <a:xfrm>
            <a:off x="2179320" y="3321230"/>
            <a:ext cx="4312920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339DD42-9914-4F82-B956-1B347E5DD085}"/>
              </a:ext>
            </a:extLst>
          </p:cNvPr>
          <p:cNvSpPr/>
          <p:nvPr/>
        </p:nvSpPr>
        <p:spPr>
          <a:xfrm>
            <a:off x="3747902" y="5283831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9FAF0FA-2435-4BB3-977B-99EA240A2879}"/>
              </a:ext>
            </a:extLst>
          </p:cNvPr>
          <p:cNvGrpSpPr/>
          <p:nvPr/>
        </p:nvGrpSpPr>
        <p:grpSpPr>
          <a:xfrm>
            <a:off x="2599788" y="3008066"/>
            <a:ext cx="1601065" cy="284858"/>
            <a:chOff x="831319" y="2758943"/>
            <a:chExt cx="982877" cy="17487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EDFCEB1-79DD-4B0C-A215-B6E49B2F0C2C}"/>
                </a:ext>
              </a:extLst>
            </p:cNvPr>
            <p:cNvGrpSpPr/>
            <p:nvPr/>
          </p:nvGrpSpPr>
          <p:grpSpPr>
            <a:xfrm>
              <a:off x="831319" y="2758943"/>
              <a:ext cx="437619" cy="174871"/>
              <a:chOff x="94019" y="2757677"/>
              <a:chExt cx="437619" cy="179180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911BF048-740D-4812-ABD4-71B4EC849D34}"/>
                  </a:ext>
                </a:extLst>
              </p:cNvPr>
              <p:cNvSpPr/>
              <p:nvPr/>
            </p:nvSpPr>
            <p:spPr>
              <a:xfrm>
                <a:off x="94019" y="2757677"/>
                <a:ext cx="437619" cy="1634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F03D8CF-2688-47BC-B721-47D5AD9F8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38" y="2757677"/>
                <a:ext cx="179180" cy="179180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BDC0F69-5C0E-40B7-AE24-6BBA941795CE}"/>
                </a:ext>
              </a:extLst>
            </p:cNvPr>
            <p:cNvGrpSpPr/>
            <p:nvPr/>
          </p:nvGrpSpPr>
          <p:grpSpPr>
            <a:xfrm>
              <a:off x="1376577" y="2762875"/>
              <a:ext cx="437619" cy="155331"/>
              <a:chOff x="-352684" y="3295644"/>
              <a:chExt cx="437619" cy="155331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B0E4D72-9043-49D4-874D-06EB680DBBD2}"/>
                  </a:ext>
                </a:extLst>
              </p:cNvPr>
              <p:cNvSpPr/>
              <p:nvPr/>
            </p:nvSpPr>
            <p:spPr>
              <a:xfrm>
                <a:off x="-352684" y="3295644"/>
                <a:ext cx="437619" cy="155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9590C935-27E4-44CB-A7A8-872C6459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6534" y="3305155"/>
                <a:ext cx="141044" cy="129209"/>
              </a:xfrm>
              <a:prstGeom prst="rect">
                <a:avLst/>
              </a:prstGeom>
            </p:spPr>
          </p:pic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56936B0-A7EE-4794-8650-93FC44218BFC}"/>
              </a:ext>
            </a:extLst>
          </p:cNvPr>
          <p:cNvSpPr/>
          <p:nvPr/>
        </p:nvSpPr>
        <p:spPr>
          <a:xfrm>
            <a:off x="4342831" y="2951035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4CE52AF-C0EB-467C-B36C-A676B470C52C}"/>
              </a:ext>
            </a:extLst>
          </p:cNvPr>
          <p:cNvSpPr/>
          <p:nvPr/>
        </p:nvSpPr>
        <p:spPr>
          <a:xfrm>
            <a:off x="4394120" y="3014471"/>
            <a:ext cx="712863" cy="253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120E62F4-89B5-4A2D-90C1-BFCD4F6E3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82" y="3015972"/>
            <a:ext cx="258738" cy="258738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47014B-3532-4491-801D-2C37BC3010C8}"/>
              </a:ext>
            </a:extLst>
          </p:cNvPr>
          <p:cNvSpPr/>
          <p:nvPr/>
        </p:nvSpPr>
        <p:spPr>
          <a:xfrm>
            <a:off x="2531750" y="3487296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621899-DD09-4F4C-A25C-0FFD70B2E641}"/>
              </a:ext>
            </a:extLst>
          </p:cNvPr>
          <p:cNvGrpSpPr/>
          <p:nvPr/>
        </p:nvGrpSpPr>
        <p:grpSpPr>
          <a:xfrm>
            <a:off x="3738128" y="4239869"/>
            <a:ext cx="1034339" cy="741441"/>
            <a:chOff x="3758641" y="4277761"/>
            <a:chExt cx="485510" cy="34802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20A3EE5-7BBF-4D2A-9B0E-BC4AC32EEBC2}"/>
                </a:ext>
              </a:extLst>
            </p:cNvPr>
            <p:cNvSpPr/>
            <p:nvPr/>
          </p:nvSpPr>
          <p:spPr>
            <a:xfrm>
              <a:off x="3758641" y="4292486"/>
              <a:ext cx="485510" cy="3119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6552D72-9FF2-4CBB-8FAE-4D6D58D6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7" y="4277761"/>
              <a:ext cx="348026" cy="348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957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51539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7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D6F4D-7D33-4355-8364-3969FD6C731C}"/>
              </a:ext>
            </a:extLst>
          </p:cNvPr>
          <p:cNvSpPr/>
          <p:nvPr/>
        </p:nvSpPr>
        <p:spPr>
          <a:xfrm>
            <a:off x="1488541" y="2404875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270D43B2-ABD0-4799-ABA5-E1E350CEB3B7}"/>
              </a:ext>
            </a:extLst>
          </p:cNvPr>
          <p:cNvSpPr/>
          <p:nvPr/>
        </p:nvSpPr>
        <p:spPr>
          <a:xfrm>
            <a:off x="2864718" y="3324634"/>
            <a:ext cx="2979056" cy="12016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19DD26-AD02-483A-B7B5-8953BD564C48}"/>
              </a:ext>
            </a:extLst>
          </p:cNvPr>
          <p:cNvSpPr/>
          <p:nvPr/>
        </p:nvSpPr>
        <p:spPr>
          <a:xfrm>
            <a:off x="3699553" y="3377574"/>
            <a:ext cx="1327652" cy="3486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캐릭터가 사망했습니다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 하시겠습니까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3D114-5025-4380-A3F3-0586AD1655A4}"/>
              </a:ext>
            </a:extLst>
          </p:cNvPr>
          <p:cNvSpPr/>
          <p:nvPr/>
        </p:nvSpPr>
        <p:spPr>
          <a:xfrm>
            <a:off x="3698903" y="5323120"/>
            <a:ext cx="1328302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FC2288-6E9F-4A45-B715-FF453D6BBDE7}"/>
              </a:ext>
            </a:extLst>
          </p:cNvPr>
          <p:cNvSpPr/>
          <p:nvPr/>
        </p:nvSpPr>
        <p:spPr>
          <a:xfrm>
            <a:off x="2974305" y="3863034"/>
            <a:ext cx="478947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968637-1CB7-43BF-8B79-6F5482933C96}"/>
              </a:ext>
            </a:extLst>
          </p:cNvPr>
          <p:cNvSpPr/>
          <p:nvPr/>
        </p:nvSpPr>
        <p:spPr>
          <a:xfrm>
            <a:off x="4402050" y="3863034"/>
            <a:ext cx="478946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광고 시청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AB362-2E58-4897-ACA9-207EFF261636}"/>
              </a:ext>
            </a:extLst>
          </p:cNvPr>
          <p:cNvSpPr/>
          <p:nvPr/>
        </p:nvSpPr>
        <p:spPr>
          <a:xfrm>
            <a:off x="3569089" y="3924300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73BF71-883B-4B75-86A7-B3EB18796880}"/>
              </a:ext>
            </a:extLst>
          </p:cNvPr>
          <p:cNvSpPr/>
          <p:nvPr/>
        </p:nvSpPr>
        <p:spPr>
          <a:xfrm>
            <a:off x="4996833" y="3924300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08265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D6F4D-7D33-4355-8364-3969FD6C731C}"/>
              </a:ext>
            </a:extLst>
          </p:cNvPr>
          <p:cNvSpPr/>
          <p:nvPr/>
        </p:nvSpPr>
        <p:spPr>
          <a:xfrm>
            <a:off x="1488541" y="2404875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270D43B2-ABD0-4799-ABA5-E1E350CEB3B7}"/>
              </a:ext>
            </a:extLst>
          </p:cNvPr>
          <p:cNvSpPr/>
          <p:nvPr/>
        </p:nvSpPr>
        <p:spPr>
          <a:xfrm>
            <a:off x="1700073" y="2510340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3D114-5025-4380-A3F3-0586AD1655A4}"/>
              </a:ext>
            </a:extLst>
          </p:cNvPr>
          <p:cNvSpPr/>
          <p:nvPr/>
        </p:nvSpPr>
        <p:spPr>
          <a:xfrm>
            <a:off x="3841877" y="5323120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D8634-E500-438A-BC78-E291D0C1E614}"/>
              </a:ext>
            </a:extLst>
          </p:cNvPr>
          <p:cNvSpPr/>
          <p:nvPr/>
        </p:nvSpPr>
        <p:spPr>
          <a:xfrm>
            <a:off x="1872300" y="30289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93CE0D-646D-4289-85C6-61978FA48851}"/>
              </a:ext>
            </a:extLst>
          </p:cNvPr>
          <p:cNvSpPr/>
          <p:nvPr/>
        </p:nvSpPr>
        <p:spPr>
          <a:xfrm>
            <a:off x="2462699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1BAB8D-2C66-4FD9-B99F-50AF97C83631}"/>
              </a:ext>
            </a:extLst>
          </p:cNvPr>
          <p:cNvSpPr/>
          <p:nvPr/>
        </p:nvSpPr>
        <p:spPr>
          <a:xfrm>
            <a:off x="3079050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EB486-DDFF-49D9-BE2E-80DDB37623B8}"/>
              </a:ext>
            </a:extLst>
          </p:cNvPr>
          <p:cNvSpPr/>
          <p:nvPr/>
        </p:nvSpPr>
        <p:spPr>
          <a:xfrm>
            <a:off x="3827872" y="2603449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163BF-F8C3-4343-8F61-42053DC47EA3}"/>
              </a:ext>
            </a:extLst>
          </p:cNvPr>
          <p:cNvSpPr/>
          <p:nvPr/>
        </p:nvSpPr>
        <p:spPr>
          <a:xfrm>
            <a:off x="6094007" y="264385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3BF7F7-6FDB-4D73-B8C8-7AD6326FC85E}"/>
              </a:ext>
            </a:extLst>
          </p:cNvPr>
          <p:cNvSpPr/>
          <p:nvPr/>
        </p:nvSpPr>
        <p:spPr>
          <a:xfrm>
            <a:off x="3697185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71959C35-534B-4C63-8ED7-1918E7ADD2E4}"/>
              </a:ext>
            </a:extLst>
          </p:cNvPr>
          <p:cNvSpPr/>
          <p:nvPr/>
        </p:nvSpPr>
        <p:spPr>
          <a:xfrm>
            <a:off x="1755739" y="32094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AA68D008-F93E-4F40-9600-D12E5C258183}"/>
              </a:ext>
            </a:extLst>
          </p:cNvPr>
          <p:cNvSpPr/>
          <p:nvPr/>
        </p:nvSpPr>
        <p:spPr>
          <a:xfrm>
            <a:off x="4681732" y="2976514"/>
            <a:ext cx="2266756" cy="21717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1C67C8-B05D-4D29-A85E-371F9A9493C0}"/>
              </a:ext>
            </a:extLst>
          </p:cNvPr>
          <p:cNvSpPr/>
          <p:nvPr/>
        </p:nvSpPr>
        <p:spPr>
          <a:xfrm>
            <a:off x="5282010" y="2913578"/>
            <a:ext cx="1066200" cy="1966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FD8FF-C977-486C-B5AB-587AB13CB127}"/>
              </a:ext>
            </a:extLst>
          </p:cNvPr>
          <p:cNvSpPr/>
          <p:nvPr/>
        </p:nvSpPr>
        <p:spPr>
          <a:xfrm>
            <a:off x="4968706" y="315330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7AE6C-BE15-4A22-8A4F-A3ACE287AEC5}"/>
              </a:ext>
            </a:extLst>
          </p:cNvPr>
          <p:cNvSpPr/>
          <p:nvPr/>
        </p:nvSpPr>
        <p:spPr>
          <a:xfrm>
            <a:off x="5559105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FF28E6-5B94-45E3-A04F-A0187C5EA97C}"/>
              </a:ext>
            </a:extLst>
          </p:cNvPr>
          <p:cNvSpPr/>
          <p:nvPr/>
        </p:nvSpPr>
        <p:spPr>
          <a:xfrm>
            <a:off x="6175456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43" name="모서리가 둥근 직사각형 20">
            <a:extLst>
              <a:ext uri="{FF2B5EF4-FFF2-40B4-BE49-F238E27FC236}">
                <a16:creationId xmlns:a16="http://schemas.microsoft.com/office/drawing/2014/main" id="{388BCDA0-3837-4F9E-825A-56426F9FCE1D}"/>
              </a:ext>
            </a:extLst>
          </p:cNvPr>
          <p:cNvSpPr/>
          <p:nvPr/>
        </p:nvSpPr>
        <p:spPr>
          <a:xfrm>
            <a:off x="4681732" y="3295650"/>
            <a:ext cx="2266756" cy="1852614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104F1E-6FD3-4100-92A2-F0A1C8CEE382}"/>
              </a:ext>
            </a:extLst>
          </p:cNvPr>
          <p:cNvGrpSpPr/>
          <p:nvPr/>
        </p:nvGrpSpPr>
        <p:grpSpPr>
          <a:xfrm>
            <a:off x="2205038" y="3610524"/>
            <a:ext cx="1942804" cy="493030"/>
            <a:chOff x="2205038" y="3612245"/>
            <a:chExt cx="1942804" cy="49303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488C289-C36D-4C59-8286-B8B6171FD97D}"/>
                </a:ext>
              </a:extLst>
            </p:cNvPr>
            <p:cNvSpPr/>
            <p:nvPr/>
          </p:nvSpPr>
          <p:spPr>
            <a:xfrm>
              <a:off x="2205038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62E784-D242-426D-9046-2E0E11D07436}"/>
                </a:ext>
              </a:extLst>
            </p:cNvPr>
            <p:cNvSpPr/>
            <p:nvPr/>
          </p:nvSpPr>
          <p:spPr>
            <a:xfrm>
              <a:off x="2921395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C24FE23-6E27-4263-9137-4895C7D1322B}"/>
                </a:ext>
              </a:extLst>
            </p:cNvPr>
            <p:cNvSpPr/>
            <p:nvPr/>
          </p:nvSpPr>
          <p:spPr>
            <a:xfrm>
              <a:off x="3643017" y="3612245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8F7CFF7-A959-4DAB-AA79-7B256ED7914A}"/>
              </a:ext>
            </a:extLst>
          </p:cNvPr>
          <p:cNvGrpSpPr/>
          <p:nvPr/>
        </p:nvGrpSpPr>
        <p:grpSpPr>
          <a:xfrm>
            <a:off x="2262350" y="3673881"/>
            <a:ext cx="1835535" cy="378305"/>
            <a:chOff x="4574667" y="3632330"/>
            <a:chExt cx="2459698" cy="50694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1A3E071-AD1D-42AC-ABF0-D62BE9ADDB3A}"/>
                </a:ext>
              </a:extLst>
            </p:cNvPr>
            <p:cNvSpPr/>
            <p:nvPr/>
          </p:nvSpPr>
          <p:spPr>
            <a:xfrm>
              <a:off x="4574667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F134752-DBF1-47F9-86B3-C68EB7E985D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A95014A-606A-4DE4-A3F5-2E011C9987BA}"/>
                </a:ext>
              </a:extLst>
            </p:cNvPr>
            <p:cNvSpPr/>
            <p:nvPr/>
          </p:nvSpPr>
          <p:spPr>
            <a:xfrm>
              <a:off x="649741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FE906EB3-17F5-41C6-82D9-5A9809707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286293" y="3763763"/>
            <a:ext cx="326822" cy="269946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23D1519D-7945-462F-8274-BC98EFAC4653}"/>
              </a:ext>
            </a:extLst>
          </p:cNvPr>
          <p:cNvSpPr/>
          <p:nvPr/>
        </p:nvSpPr>
        <p:spPr>
          <a:xfrm>
            <a:off x="2117751" y="3397141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C0B4CC-A407-413F-AD3B-D4E203823660}"/>
              </a:ext>
            </a:extLst>
          </p:cNvPr>
          <p:cNvSpPr/>
          <p:nvPr/>
        </p:nvSpPr>
        <p:spPr>
          <a:xfrm>
            <a:off x="2848861" y="3397141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4E88C5F-FCF2-4A62-B766-926CF2285113}"/>
              </a:ext>
            </a:extLst>
          </p:cNvPr>
          <p:cNvSpPr/>
          <p:nvPr/>
        </p:nvSpPr>
        <p:spPr>
          <a:xfrm>
            <a:off x="3579971" y="3397141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4ADE4AA-07DC-4274-A780-F0BB1A9EA0EE}"/>
              </a:ext>
            </a:extLst>
          </p:cNvPr>
          <p:cNvSpPr/>
          <p:nvPr/>
        </p:nvSpPr>
        <p:spPr>
          <a:xfrm>
            <a:off x="2117751" y="4144369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751B43D-B028-42FD-AAFB-83158D7C9352}"/>
              </a:ext>
            </a:extLst>
          </p:cNvPr>
          <p:cNvSpPr/>
          <p:nvPr/>
        </p:nvSpPr>
        <p:spPr>
          <a:xfrm>
            <a:off x="2848861" y="4144369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F2DD840-FD3A-4786-912F-F59D8A4935D6}"/>
              </a:ext>
            </a:extLst>
          </p:cNvPr>
          <p:cNvSpPr/>
          <p:nvPr/>
        </p:nvSpPr>
        <p:spPr>
          <a:xfrm>
            <a:off x="3579971" y="4144369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BF8D7DD-A3B1-4FCC-BFED-E7E64D6CC6FB}"/>
              </a:ext>
            </a:extLst>
          </p:cNvPr>
          <p:cNvSpPr/>
          <p:nvPr/>
        </p:nvSpPr>
        <p:spPr>
          <a:xfrm>
            <a:off x="2117751" y="4337574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084DB6-A076-460C-9A0A-5CA2FE1C7602}"/>
              </a:ext>
            </a:extLst>
          </p:cNvPr>
          <p:cNvSpPr/>
          <p:nvPr/>
        </p:nvSpPr>
        <p:spPr>
          <a:xfrm>
            <a:off x="2848861" y="4337574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8387B3E-D0FF-411D-B403-1BEB76C9DEBD}"/>
              </a:ext>
            </a:extLst>
          </p:cNvPr>
          <p:cNvSpPr/>
          <p:nvPr/>
        </p:nvSpPr>
        <p:spPr>
          <a:xfrm>
            <a:off x="3579971" y="4337574"/>
            <a:ext cx="668312" cy="1754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할인가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17B3941-DAD4-40FF-B8C0-FA7B48C22CE4}"/>
              </a:ext>
            </a:extLst>
          </p:cNvPr>
          <p:cNvSpPr/>
          <p:nvPr/>
        </p:nvSpPr>
        <p:spPr>
          <a:xfrm>
            <a:off x="4089238" y="3609540"/>
            <a:ext cx="392468" cy="12194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할인률</a:t>
            </a:r>
            <a:endParaRPr lang="ko-KR" altLang="en-US" sz="3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A8AE81-B1AC-4A5F-8728-EB357E0A3892}"/>
              </a:ext>
            </a:extLst>
          </p:cNvPr>
          <p:cNvSpPr/>
          <p:nvPr/>
        </p:nvSpPr>
        <p:spPr>
          <a:xfrm>
            <a:off x="5981590" y="333217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</a:t>
            </a:r>
            <a:r>
              <a:rPr lang="ko-KR" altLang="en-US" sz="5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판매시</a:t>
            </a: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획득 코인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4BA2AF7-D53D-4EFB-9FE7-1E773C4BF01F}"/>
              </a:ext>
            </a:extLst>
          </p:cNvPr>
          <p:cNvGrpSpPr/>
          <p:nvPr/>
        </p:nvGrpSpPr>
        <p:grpSpPr>
          <a:xfrm>
            <a:off x="4785532" y="3498511"/>
            <a:ext cx="2081908" cy="1462167"/>
            <a:chOff x="4785532" y="3596717"/>
            <a:chExt cx="2081908" cy="1462167"/>
          </a:xfrm>
        </p:grpSpPr>
        <p:sp>
          <p:nvSpPr>
            <p:cNvPr id="122" name="모서리가 둥근 직사각형 20">
              <a:extLst>
                <a:ext uri="{FF2B5EF4-FFF2-40B4-BE49-F238E27FC236}">
                  <a16:creationId xmlns:a16="http://schemas.microsoft.com/office/drawing/2014/main" id="{5BE3BAF1-419A-42D9-8916-BE7A1A81217A}"/>
                </a:ext>
              </a:extLst>
            </p:cNvPr>
            <p:cNvSpPr/>
            <p:nvPr/>
          </p:nvSpPr>
          <p:spPr>
            <a:xfrm>
              <a:off x="5148879" y="3596717"/>
              <a:ext cx="1332462" cy="506837"/>
            </a:xfrm>
            <a:prstGeom prst="roundRect">
              <a:avLst>
                <a:gd name="adj" fmla="val 10053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244526B4-19AD-4687-A03A-140A33AC01CB}"/>
                </a:ext>
              </a:extLst>
            </p:cNvPr>
            <p:cNvGrpSpPr/>
            <p:nvPr/>
          </p:nvGrpSpPr>
          <p:grpSpPr>
            <a:xfrm>
              <a:off x="4785532" y="3637738"/>
              <a:ext cx="2081908" cy="1421146"/>
              <a:chOff x="2205038" y="3073777"/>
              <a:chExt cx="2288163" cy="156194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6C9C6AE6-AD09-446F-8B9B-138B4E7D784A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56DBE09-02CB-49F5-A07C-0A345F190513}"/>
                  </a:ext>
                </a:extLst>
              </p:cNvPr>
              <p:cNvSpPr/>
              <p:nvPr/>
            </p:nvSpPr>
            <p:spPr>
              <a:xfrm>
                <a:off x="279725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6CCCA3B-A21B-40DC-A4F7-0B32AE11461B}"/>
                  </a:ext>
                </a:extLst>
              </p:cNvPr>
              <p:cNvSpPr/>
              <p:nvPr/>
            </p:nvSpPr>
            <p:spPr>
              <a:xfrm>
                <a:off x="3387722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833C37EF-E0AC-4B5A-9D44-AA0935267A88}"/>
                  </a:ext>
                </a:extLst>
              </p:cNvPr>
              <p:cNvSpPr/>
              <p:nvPr/>
            </p:nvSpPr>
            <p:spPr>
              <a:xfrm>
                <a:off x="3988376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F9262BB5-3C05-4717-A30C-5AED79C18EF5}"/>
                  </a:ext>
                </a:extLst>
              </p:cNvPr>
              <p:cNvSpPr/>
              <p:nvPr/>
            </p:nvSpPr>
            <p:spPr>
              <a:xfrm>
                <a:off x="2205038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D013CA9-6D8D-4D1A-BA05-CBC06F4CA416}"/>
                  </a:ext>
                </a:extLst>
              </p:cNvPr>
              <p:cNvSpPr/>
              <p:nvPr/>
            </p:nvSpPr>
            <p:spPr>
              <a:xfrm>
                <a:off x="2797257" y="414268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DD1A36D-9BC1-48D6-A9DE-B099F1447F72}"/>
                  </a:ext>
                </a:extLst>
              </p:cNvPr>
              <p:cNvSpPr/>
              <p:nvPr/>
            </p:nvSpPr>
            <p:spPr>
              <a:xfrm>
                <a:off x="3387722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5D481BF-4466-4B03-AE95-D205927A8EAB}"/>
                  </a:ext>
                </a:extLst>
              </p:cNvPr>
              <p:cNvSpPr/>
              <p:nvPr/>
            </p:nvSpPr>
            <p:spPr>
              <a:xfrm>
                <a:off x="3988376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D1DE5F3-40D4-4FD2-B9EA-1206EC37CC53}"/>
                  </a:ext>
                </a:extLst>
              </p:cNvPr>
              <p:cNvSpPr/>
              <p:nvPr/>
            </p:nvSpPr>
            <p:spPr>
              <a:xfrm>
                <a:off x="2797257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01F6DE1-0EC8-4220-8D35-9209C871B276}"/>
                  </a:ext>
                </a:extLst>
              </p:cNvPr>
              <p:cNvSpPr/>
              <p:nvPr/>
            </p:nvSpPr>
            <p:spPr>
              <a:xfrm>
                <a:off x="3387722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37632BF3-BA59-4EB7-A2ED-E6FCDFF3E0FE}"/>
                </a:ext>
              </a:extLst>
            </p:cNvPr>
            <p:cNvGrpSpPr/>
            <p:nvPr/>
          </p:nvGrpSpPr>
          <p:grpSpPr>
            <a:xfrm>
              <a:off x="4819549" y="3681561"/>
              <a:ext cx="2009876" cy="1348390"/>
              <a:chOff x="4819549" y="3669988"/>
              <a:chExt cx="2009876" cy="1348390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9FE549AA-1D11-46B8-9811-A8336107C8E7}"/>
                  </a:ext>
                </a:extLst>
              </p:cNvPr>
              <p:cNvGrpSpPr/>
              <p:nvPr/>
            </p:nvGrpSpPr>
            <p:grpSpPr>
              <a:xfrm>
                <a:off x="4819549" y="4146724"/>
                <a:ext cx="2009876" cy="871654"/>
                <a:chOff x="4819549" y="3632330"/>
                <a:chExt cx="2693324" cy="1168056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E9FACA47-7720-4078-BA86-732AC4926659}"/>
                    </a:ext>
                  </a:extLst>
                </p:cNvPr>
                <p:cNvSpPr/>
                <p:nvPr/>
              </p:nvSpPr>
              <p:spPr>
                <a:xfrm>
                  <a:off x="481954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561C5DD0-A927-4F26-A3C2-35F98A98A7DE}"/>
                    </a:ext>
                  </a:extLst>
                </p:cNvPr>
                <p:cNvSpPr/>
                <p:nvPr/>
              </p:nvSpPr>
              <p:spPr>
                <a:xfrm>
                  <a:off x="5539925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7EA0EAF8-86EE-4F67-8C65-A1CF62E34DA8}"/>
                    </a:ext>
                  </a:extLst>
                </p:cNvPr>
                <p:cNvSpPr/>
                <p:nvPr/>
              </p:nvSpPr>
              <p:spPr>
                <a:xfrm>
                  <a:off x="6260301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400FC6EE-8010-49A3-97BE-6C38A552CBD6}"/>
                    </a:ext>
                  </a:extLst>
                </p:cNvPr>
                <p:cNvSpPr/>
                <p:nvPr/>
              </p:nvSpPr>
              <p:spPr>
                <a:xfrm>
                  <a:off x="697591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73EB3B63-9559-4C76-B674-A9F3FF378F6F}"/>
                    </a:ext>
                  </a:extLst>
                </p:cNvPr>
                <p:cNvSpPr/>
                <p:nvPr/>
              </p:nvSpPr>
              <p:spPr>
                <a:xfrm>
                  <a:off x="481954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CAFE7002-9519-43A5-BBDC-62BDC430D377}"/>
                    </a:ext>
                  </a:extLst>
                </p:cNvPr>
                <p:cNvSpPr/>
                <p:nvPr/>
              </p:nvSpPr>
              <p:spPr>
                <a:xfrm>
                  <a:off x="5539925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4AC0551E-E8CB-4B4C-9945-4C67420F26CC}"/>
                    </a:ext>
                  </a:extLst>
                </p:cNvPr>
                <p:cNvSpPr/>
                <p:nvPr/>
              </p:nvSpPr>
              <p:spPr>
                <a:xfrm>
                  <a:off x="6260301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E79D47CC-0A3F-4D7C-9374-EA398EF74DB8}"/>
                    </a:ext>
                  </a:extLst>
                </p:cNvPr>
                <p:cNvSpPr/>
                <p:nvPr/>
              </p:nvSpPr>
              <p:spPr>
                <a:xfrm>
                  <a:off x="697591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</p:grp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33C3A67-DC39-4C36-A21C-73D6794548B1}"/>
                  </a:ext>
                </a:extLst>
              </p:cNvPr>
              <p:cNvSpPr/>
              <p:nvPr/>
            </p:nvSpPr>
            <p:spPr>
              <a:xfrm>
                <a:off x="5356081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9B550F7-2DCE-4C7C-ABA6-F1D8237825DB}"/>
                  </a:ext>
                </a:extLst>
              </p:cNvPr>
              <p:cNvSpPr/>
              <p:nvPr/>
            </p:nvSpPr>
            <p:spPr>
              <a:xfrm>
                <a:off x="5893657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8502986D-96A4-40CE-B182-916CA5629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5399880" y="3714346"/>
                <a:ext cx="326822" cy="269946"/>
              </a:xfrm>
              <a:prstGeom prst="rect">
                <a:avLst/>
              </a:prstGeom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3DE79340-D9F4-4715-B370-F9DDEEE077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4856487" y="4210559"/>
                <a:ext cx="326822" cy="269946"/>
              </a:xfrm>
              <a:prstGeom prst="rect">
                <a:avLst/>
              </a:prstGeom>
            </p:spPr>
          </p:pic>
        </p:grpSp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6C0A833-1651-4DCA-9750-5F785850E82D}"/>
              </a:ext>
            </a:extLst>
          </p:cNvPr>
          <p:cNvSpPr/>
          <p:nvPr/>
        </p:nvSpPr>
        <p:spPr>
          <a:xfrm>
            <a:off x="2342512" y="4618782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9176B0D-4B40-464F-B5DA-50C38047B237}"/>
              </a:ext>
            </a:extLst>
          </p:cNvPr>
          <p:cNvSpPr/>
          <p:nvPr/>
        </p:nvSpPr>
        <p:spPr>
          <a:xfrm>
            <a:off x="3260801" y="4618782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5270347-888E-434F-84F9-2A1E09AFC5F9}"/>
              </a:ext>
            </a:extLst>
          </p:cNvPr>
          <p:cNvSpPr/>
          <p:nvPr/>
        </p:nvSpPr>
        <p:spPr>
          <a:xfrm>
            <a:off x="2404401" y="4659699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CC04DB6-0BC6-4161-B69D-4D53652EE76E}"/>
              </a:ext>
            </a:extLst>
          </p:cNvPr>
          <p:cNvSpPr/>
          <p:nvPr/>
        </p:nvSpPr>
        <p:spPr>
          <a:xfrm>
            <a:off x="3319861" y="4659699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F03932-BB22-4D53-8B33-2AA330DD6F40}"/>
              </a:ext>
            </a:extLst>
          </p:cNvPr>
          <p:cNvGrpSpPr/>
          <p:nvPr/>
        </p:nvGrpSpPr>
        <p:grpSpPr>
          <a:xfrm>
            <a:off x="1467527" y="5766707"/>
            <a:ext cx="2854556" cy="590110"/>
            <a:chOff x="1755739" y="5766707"/>
            <a:chExt cx="2854556" cy="590110"/>
          </a:xfrm>
        </p:grpSpPr>
        <p:sp>
          <p:nvSpPr>
            <p:cNvPr id="35" name="모서리가 둥근 직사각형 20">
              <a:extLst>
                <a:ext uri="{FF2B5EF4-FFF2-40B4-BE49-F238E27FC236}">
                  <a16:creationId xmlns:a16="http://schemas.microsoft.com/office/drawing/2014/main" id="{FE575D98-B772-4648-A09C-1E4364B9C8EE}"/>
                </a:ext>
              </a:extLst>
            </p:cNvPr>
            <p:cNvSpPr/>
            <p:nvPr/>
          </p:nvSpPr>
          <p:spPr>
            <a:xfrm>
              <a:off x="1755739" y="5766707"/>
              <a:ext cx="2854556" cy="590110"/>
            </a:xfrm>
            <a:prstGeom prst="roundRect">
              <a:avLst>
                <a:gd name="adj" fmla="val 3832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79770E2-E4AA-4AB2-A914-EDA1AD047111}"/>
                </a:ext>
              </a:extLst>
            </p:cNvPr>
            <p:cNvGrpSpPr/>
            <p:nvPr/>
          </p:nvGrpSpPr>
          <p:grpSpPr>
            <a:xfrm>
              <a:off x="3388262" y="5874818"/>
              <a:ext cx="514952" cy="369130"/>
              <a:chOff x="3758641" y="4277761"/>
              <a:chExt cx="485510" cy="348026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FD52065-F143-4AD6-B516-0A2B170DBE8F}"/>
                  </a:ext>
                </a:extLst>
              </p:cNvPr>
              <p:cNvSpPr/>
              <p:nvPr/>
            </p:nvSpPr>
            <p:spPr>
              <a:xfrm>
                <a:off x="3758641" y="4292486"/>
                <a:ext cx="485510" cy="31197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FA603760-5F9B-4844-B135-7213A503F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6437" y="4277761"/>
                <a:ext cx="348026" cy="348026"/>
              </a:xfrm>
              <a:prstGeom prst="rect">
                <a:avLst/>
              </a:prstGeom>
            </p:spPr>
          </p:pic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C76A5F0-7783-423D-BAB0-E891C81A7CAE}"/>
                </a:ext>
              </a:extLst>
            </p:cNvPr>
            <p:cNvSpPr/>
            <p:nvPr/>
          </p:nvSpPr>
          <p:spPr>
            <a:xfrm>
              <a:off x="2023812" y="5913352"/>
              <a:ext cx="1278474" cy="304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아이템을 구매하시겠습니까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36B554D-FC92-4481-8AB6-46146EE2C81E}"/>
                </a:ext>
              </a:extLst>
            </p:cNvPr>
            <p:cNvSpPr/>
            <p:nvPr/>
          </p:nvSpPr>
          <p:spPr>
            <a:xfrm>
              <a:off x="3990807" y="5890436"/>
              <a:ext cx="514952" cy="3308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444FA5-D3B0-4236-A265-BFD41019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61480" y="5962586"/>
              <a:ext cx="191446" cy="191446"/>
            </a:xfrm>
            <a:prstGeom prst="rect">
              <a:avLst/>
            </a:prstGeom>
          </p:spPr>
        </p:pic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063896B-9365-444E-8F25-55E5A7D98B6E}"/>
              </a:ext>
            </a:extLst>
          </p:cNvPr>
          <p:cNvGrpSpPr/>
          <p:nvPr/>
        </p:nvGrpSpPr>
        <p:grpSpPr>
          <a:xfrm>
            <a:off x="4375779" y="5766707"/>
            <a:ext cx="2854556" cy="590110"/>
            <a:chOff x="1755739" y="5766707"/>
            <a:chExt cx="2854556" cy="590110"/>
          </a:xfrm>
        </p:grpSpPr>
        <p:sp>
          <p:nvSpPr>
            <p:cNvPr id="161" name="모서리가 둥근 직사각형 20">
              <a:extLst>
                <a:ext uri="{FF2B5EF4-FFF2-40B4-BE49-F238E27FC236}">
                  <a16:creationId xmlns:a16="http://schemas.microsoft.com/office/drawing/2014/main" id="{FF3BE7D7-ED3A-473E-8C05-6B6F1920B023}"/>
                </a:ext>
              </a:extLst>
            </p:cNvPr>
            <p:cNvSpPr/>
            <p:nvPr/>
          </p:nvSpPr>
          <p:spPr>
            <a:xfrm>
              <a:off x="1755739" y="5766707"/>
              <a:ext cx="2854556" cy="590110"/>
            </a:xfrm>
            <a:prstGeom prst="roundRect">
              <a:avLst>
                <a:gd name="adj" fmla="val 3832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D163661B-77C9-45D3-81D7-395A9B6B0F42}"/>
                </a:ext>
              </a:extLst>
            </p:cNvPr>
            <p:cNvGrpSpPr/>
            <p:nvPr/>
          </p:nvGrpSpPr>
          <p:grpSpPr>
            <a:xfrm>
              <a:off x="3388262" y="5874818"/>
              <a:ext cx="514952" cy="369130"/>
              <a:chOff x="3758641" y="4277761"/>
              <a:chExt cx="485510" cy="348026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FAA98010-1C2E-4503-A111-2B3ED61C6B39}"/>
                  </a:ext>
                </a:extLst>
              </p:cNvPr>
              <p:cNvSpPr/>
              <p:nvPr/>
            </p:nvSpPr>
            <p:spPr>
              <a:xfrm>
                <a:off x="3758641" y="4292486"/>
                <a:ext cx="485510" cy="31197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55E17BA-8675-4C97-B562-ED7D90742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6437" y="4277761"/>
                <a:ext cx="348026" cy="348026"/>
              </a:xfrm>
              <a:prstGeom prst="rect">
                <a:avLst/>
              </a:prstGeom>
            </p:spPr>
          </p:pic>
        </p:grp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3A1CB082-02E2-437C-8AEF-1545EEEFDDB8}"/>
                </a:ext>
              </a:extLst>
            </p:cNvPr>
            <p:cNvSpPr/>
            <p:nvPr/>
          </p:nvSpPr>
          <p:spPr>
            <a:xfrm>
              <a:off x="2023812" y="5913352"/>
              <a:ext cx="1278474" cy="304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아이템을 판매하시겠습니까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499BD12-79EB-41B9-A5BF-E714731F35A9}"/>
                </a:ext>
              </a:extLst>
            </p:cNvPr>
            <p:cNvSpPr/>
            <p:nvPr/>
          </p:nvSpPr>
          <p:spPr>
            <a:xfrm>
              <a:off x="3990807" y="5890436"/>
              <a:ext cx="514952" cy="3308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F5D8E085-E620-41CB-AB1F-C1E7CB38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61480" y="5962586"/>
              <a:ext cx="191446" cy="191446"/>
            </a:xfrm>
            <a:prstGeom prst="rect">
              <a:avLst/>
            </a:prstGeom>
          </p:spPr>
        </p:pic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E9F580D3-472E-42BE-BACC-C08300D67E01}"/>
              </a:ext>
            </a:extLst>
          </p:cNvPr>
          <p:cNvSpPr/>
          <p:nvPr/>
        </p:nvSpPr>
        <p:spPr>
          <a:xfrm>
            <a:off x="549218" y="5818673"/>
            <a:ext cx="687183" cy="442165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</p:spTree>
    <p:extLst>
      <p:ext uri="{BB962C8B-B14F-4D97-AF65-F5344CB8AC3E}">
        <p14:creationId xmlns:p14="http://schemas.microsoft.com/office/powerpoint/2010/main" val="6847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D6F4D-7D33-4355-8364-3969FD6C731C}"/>
              </a:ext>
            </a:extLst>
          </p:cNvPr>
          <p:cNvSpPr/>
          <p:nvPr/>
        </p:nvSpPr>
        <p:spPr>
          <a:xfrm>
            <a:off x="1488541" y="2404875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270D43B2-ABD0-4799-ABA5-E1E350CEB3B7}"/>
              </a:ext>
            </a:extLst>
          </p:cNvPr>
          <p:cNvSpPr/>
          <p:nvPr/>
        </p:nvSpPr>
        <p:spPr>
          <a:xfrm>
            <a:off x="1700073" y="2510340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3D114-5025-4380-A3F3-0586AD1655A4}"/>
              </a:ext>
            </a:extLst>
          </p:cNvPr>
          <p:cNvSpPr/>
          <p:nvPr/>
        </p:nvSpPr>
        <p:spPr>
          <a:xfrm>
            <a:off x="3841877" y="5323120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D8634-E500-438A-BC78-E291D0C1E614}"/>
              </a:ext>
            </a:extLst>
          </p:cNvPr>
          <p:cNvSpPr/>
          <p:nvPr/>
        </p:nvSpPr>
        <p:spPr>
          <a:xfrm>
            <a:off x="1872300" y="30289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93CE0D-646D-4289-85C6-61978FA48851}"/>
              </a:ext>
            </a:extLst>
          </p:cNvPr>
          <p:cNvSpPr/>
          <p:nvPr/>
        </p:nvSpPr>
        <p:spPr>
          <a:xfrm>
            <a:off x="2462699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1BAB8D-2C66-4FD9-B99F-50AF97C83631}"/>
              </a:ext>
            </a:extLst>
          </p:cNvPr>
          <p:cNvSpPr/>
          <p:nvPr/>
        </p:nvSpPr>
        <p:spPr>
          <a:xfrm>
            <a:off x="3079050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EB486-DDFF-49D9-BE2E-80DDB37623B8}"/>
              </a:ext>
            </a:extLst>
          </p:cNvPr>
          <p:cNvSpPr/>
          <p:nvPr/>
        </p:nvSpPr>
        <p:spPr>
          <a:xfrm>
            <a:off x="3827872" y="2603449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163BF-F8C3-4343-8F61-42053DC47EA3}"/>
              </a:ext>
            </a:extLst>
          </p:cNvPr>
          <p:cNvSpPr/>
          <p:nvPr/>
        </p:nvSpPr>
        <p:spPr>
          <a:xfrm>
            <a:off x="6094007" y="264385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3BF7F7-6FDB-4D73-B8C8-7AD6326FC85E}"/>
              </a:ext>
            </a:extLst>
          </p:cNvPr>
          <p:cNvSpPr/>
          <p:nvPr/>
        </p:nvSpPr>
        <p:spPr>
          <a:xfrm>
            <a:off x="3697185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71959C35-534B-4C63-8ED7-1918E7ADD2E4}"/>
              </a:ext>
            </a:extLst>
          </p:cNvPr>
          <p:cNvSpPr/>
          <p:nvPr/>
        </p:nvSpPr>
        <p:spPr>
          <a:xfrm>
            <a:off x="1755739" y="32094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AA68D008-F93E-4F40-9600-D12E5C258183}"/>
              </a:ext>
            </a:extLst>
          </p:cNvPr>
          <p:cNvSpPr/>
          <p:nvPr/>
        </p:nvSpPr>
        <p:spPr>
          <a:xfrm>
            <a:off x="4681732" y="2976514"/>
            <a:ext cx="2266756" cy="21717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1C67C8-B05D-4D29-A85E-371F9A9493C0}"/>
              </a:ext>
            </a:extLst>
          </p:cNvPr>
          <p:cNvSpPr/>
          <p:nvPr/>
        </p:nvSpPr>
        <p:spPr>
          <a:xfrm>
            <a:off x="5282010" y="2913578"/>
            <a:ext cx="1066200" cy="1966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FD8FF-C977-486C-B5AB-587AB13CB127}"/>
              </a:ext>
            </a:extLst>
          </p:cNvPr>
          <p:cNvSpPr/>
          <p:nvPr/>
        </p:nvSpPr>
        <p:spPr>
          <a:xfrm>
            <a:off x="4968706" y="315330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7AE6C-BE15-4A22-8A4F-A3ACE287AEC5}"/>
              </a:ext>
            </a:extLst>
          </p:cNvPr>
          <p:cNvSpPr/>
          <p:nvPr/>
        </p:nvSpPr>
        <p:spPr>
          <a:xfrm>
            <a:off x="5559105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FF28E6-5B94-45E3-A04F-A0187C5EA97C}"/>
              </a:ext>
            </a:extLst>
          </p:cNvPr>
          <p:cNvSpPr/>
          <p:nvPr/>
        </p:nvSpPr>
        <p:spPr>
          <a:xfrm>
            <a:off x="6175456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43" name="모서리가 둥근 직사각형 20">
            <a:extLst>
              <a:ext uri="{FF2B5EF4-FFF2-40B4-BE49-F238E27FC236}">
                <a16:creationId xmlns:a16="http://schemas.microsoft.com/office/drawing/2014/main" id="{388BCDA0-3837-4F9E-825A-56426F9FCE1D}"/>
              </a:ext>
            </a:extLst>
          </p:cNvPr>
          <p:cNvSpPr/>
          <p:nvPr/>
        </p:nvSpPr>
        <p:spPr>
          <a:xfrm>
            <a:off x="4681732" y="3295650"/>
            <a:ext cx="2266756" cy="1852614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488C289-C36D-4C59-8286-B8B6171FD97D}"/>
              </a:ext>
            </a:extLst>
          </p:cNvPr>
          <p:cNvSpPr/>
          <p:nvPr/>
        </p:nvSpPr>
        <p:spPr>
          <a:xfrm>
            <a:off x="1948007" y="3362834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262E784-D242-426D-9046-2E0E11D07436}"/>
              </a:ext>
            </a:extLst>
          </p:cNvPr>
          <p:cNvSpPr/>
          <p:nvPr/>
        </p:nvSpPr>
        <p:spPr>
          <a:xfrm>
            <a:off x="2955096" y="3362834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A3E071-AD1D-42AC-ABF0-D62BE9ADDB3A}"/>
              </a:ext>
            </a:extLst>
          </p:cNvPr>
          <p:cNvSpPr/>
          <p:nvPr/>
        </p:nvSpPr>
        <p:spPr>
          <a:xfrm>
            <a:off x="2005315" y="3426190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F134752-DBF1-47F9-86B3-C68EB7E985D3}"/>
              </a:ext>
            </a:extLst>
          </p:cNvPr>
          <p:cNvSpPr/>
          <p:nvPr/>
        </p:nvSpPr>
        <p:spPr>
          <a:xfrm>
            <a:off x="3016364" y="3426190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A95014A-606A-4DE4-A3F5-2E011C9987BA}"/>
              </a:ext>
            </a:extLst>
          </p:cNvPr>
          <p:cNvSpPr/>
          <p:nvPr/>
        </p:nvSpPr>
        <p:spPr>
          <a:xfrm>
            <a:off x="3969519" y="3426190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96E5598-F7D6-4DB6-9A42-6D809DA2C2BF}"/>
              </a:ext>
            </a:extLst>
          </p:cNvPr>
          <p:cNvSpPr/>
          <p:nvPr/>
        </p:nvSpPr>
        <p:spPr>
          <a:xfrm>
            <a:off x="2501779" y="342019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8E7A1D-5C07-4080-8113-DB452572DE3C}"/>
              </a:ext>
            </a:extLst>
          </p:cNvPr>
          <p:cNvGrpSpPr/>
          <p:nvPr/>
        </p:nvGrpSpPr>
        <p:grpSpPr>
          <a:xfrm>
            <a:off x="4785532" y="3482592"/>
            <a:ext cx="2081908" cy="1462167"/>
            <a:chOff x="4785532" y="3596717"/>
            <a:chExt cx="2081908" cy="1462167"/>
          </a:xfrm>
        </p:grpSpPr>
        <p:sp>
          <p:nvSpPr>
            <p:cNvPr id="106" name="모서리가 둥근 직사각형 20">
              <a:extLst>
                <a:ext uri="{FF2B5EF4-FFF2-40B4-BE49-F238E27FC236}">
                  <a16:creationId xmlns:a16="http://schemas.microsoft.com/office/drawing/2014/main" id="{2C6659A9-96E1-4F4D-8B7F-453BAA11C62B}"/>
                </a:ext>
              </a:extLst>
            </p:cNvPr>
            <p:cNvSpPr/>
            <p:nvPr/>
          </p:nvSpPr>
          <p:spPr>
            <a:xfrm>
              <a:off x="5148879" y="3596717"/>
              <a:ext cx="1332462" cy="506837"/>
            </a:xfrm>
            <a:prstGeom prst="roundRect">
              <a:avLst>
                <a:gd name="adj" fmla="val 10053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F16B60A-FF6C-4001-A09C-139398C67AB2}"/>
                </a:ext>
              </a:extLst>
            </p:cNvPr>
            <p:cNvGrpSpPr/>
            <p:nvPr/>
          </p:nvGrpSpPr>
          <p:grpSpPr>
            <a:xfrm>
              <a:off x="4785532" y="3637738"/>
              <a:ext cx="2081908" cy="1421146"/>
              <a:chOff x="2205038" y="3073777"/>
              <a:chExt cx="2288163" cy="15619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54B5CB3-C198-4C36-8764-15624AC39744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E93F05-32E9-49F1-8C38-D52B36B47AD7}"/>
                  </a:ext>
                </a:extLst>
              </p:cNvPr>
              <p:cNvSpPr/>
              <p:nvPr/>
            </p:nvSpPr>
            <p:spPr>
              <a:xfrm>
                <a:off x="279725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E8CA897-5243-499E-A5ED-B48508BCDDB9}"/>
                  </a:ext>
                </a:extLst>
              </p:cNvPr>
              <p:cNvSpPr/>
              <p:nvPr/>
            </p:nvSpPr>
            <p:spPr>
              <a:xfrm>
                <a:off x="3387722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8090F1E-9B9C-4C5C-A4AB-2B5A7E838265}"/>
                  </a:ext>
                </a:extLst>
              </p:cNvPr>
              <p:cNvSpPr/>
              <p:nvPr/>
            </p:nvSpPr>
            <p:spPr>
              <a:xfrm>
                <a:off x="3988376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3CE2111-719F-4AEC-8DC1-9D5A5DAAC87C}"/>
                  </a:ext>
                </a:extLst>
              </p:cNvPr>
              <p:cNvSpPr/>
              <p:nvPr/>
            </p:nvSpPr>
            <p:spPr>
              <a:xfrm>
                <a:off x="2205038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A9BD7D3-F8A0-49CF-9B4D-620A30AF99E8}"/>
                  </a:ext>
                </a:extLst>
              </p:cNvPr>
              <p:cNvSpPr/>
              <p:nvPr/>
            </p:nvSpPr>
            <p:spPr>
              <a:xfrm>
                <a:off x="2797257" y="414268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598FCD0-DB23-40CA-B4B8-AD8A8700181E}"/>
                  </a:ext>
                </a:extLst>
              </p:cNvPr>
              <p:cNvSpPr/>
              <p:nvPr/>
            </p:nvSpPr>
            <p:spPr>
              <a:xfrm>
                <a:off x="3387722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EA6FBAD-5B5B-4DCE-86F4-81EA2EB79E3C}"/>
                  </a:ext>
                </a:extLst>
              </p:cNvPr>
              <p:cNvSpPr/>
              <p:nvPr/>
            </p:nvSpPr>
            <p:spPr>
              <a:xfrm>
                <a:off x="3988376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5E26DEC-BF5C-40C7-9C3D-96D115270D3B}"/>
                  </a:ext>
                </a:extLst>
              </p:cNvPr>
              <p:cNvSpPr/>
              <p:nvPr/>
            </p:nvSpPr>
            <p:spPr>
              <a:xfrm>
                <a:off x="2797257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D63A80D-99BB-4488-94EB-C88CD7E01B99}"/>
                  </a:ext>
                </a:extLst>
              </p:cNvPr>
              <p:cNvSpPr/>
              <p:nvPr/>
            </p:nvSpPr>
            <p:spPr>
              <a:xfrm>
                <a:off x="3387722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81514BC-255F-4A8C-9523-26BF7AB9D462}"/>
                </a:ext>
              </a:extLst>
            </p:cNvPr>
            <p:cNvGrpSpPr/>
            <p:nvPr/>
          </p:nvGrpSpPr>
          <p:grpSpPr>
            <a:xfrm>
              <a:off x="4819549" y="3681561"/>
              <a:ext cx="2009876" cy="1348390"/>
              <a:chOff x="4819549" y="3669988"/>
              <a:chExt cx="2009876" cy="1348390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F98D41E-B8B6-4130-8250-E8872E2EC521}"/>
                  </a:ext>
                </a:extLst>
              </p:cNvPr>
              <p:cNvGrpSpPr/>
              <p:nvPr/>
            </p:nvGrpSpPr>
            <p:grpSpPr>
              <a:xfrm>
                <a:off x="4819549" y="4146724"/>
                <a:ext cx="2009876" cy="871654"/>
                <a:chOff x="4819549" y="3632330"/>
                <a:chExt cx="2693324" cy="1168056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FEF5993-886B-4F5A-8F12-CE4263B07472}"/>
                    </a:ext>
                  </a:extLst>
                </p:cNvPr>
                <p:cNvSpPr/>
                <p:nvPr/>
              </p:nvSpPr>
              <p:spPr>
                <a:xfrm>
                  <a:off x="481954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BF88498-AE2F-4942-95D9-700C9EB261ED}"/>
                    </a:ext>
                  </a:extLst>
                </p:cNvPr>
                <p:cNvSpPr/>
                <p:nvPr/>
              </p:nvSpPr>
              <p:spPr>
                <a:xfrm>
                  <a:off x="5539925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6911FFE9-7034-4FCF-9287-39AD99F4E86E}"/>
                    </a:ext>
                  </a:extLst>
                </p:cNvPr>
                <p:cNvSpPr/>
                <p:nvPr/>
              </p:nvSpPr>
              <p:spPr>
                <a:xfrm>
                  <a:off x="6260301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6F9FA2FB-0D8B-4E30-956D-69B7D4926C07}"/>
                    </a:ext>
                  </a:extLst>
                </p:cNvPr>
                <p:cNvSpPr/>
                <p:nvPr/>
              </p:nvSpPr>
              <p:spPr>
                <a:xfrm>
                  <a:off x="697591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752C6B1B-5420-4A34-9DF9-0BF64C888787}"/>
                    </a:ext>
                  </a:extLst>
                </p:cNvPr>
                <p:cNvSpPr/>
                <p:nvPr/>
              </p:nvSpPr>
              <p:spPr>
                <a:xfrm>
                  <a:off x="481954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382B3591-E684-4188-A3A5-63832C3D8473}"/>
                    </a:ext>
                  </a:extLst>
                </p:cNvPr>
                <p:cNvSpPr/>
                <p:nvPr/>
              </p:nvSpPr>
              <p:spPr>
                <a:xfrm>
                  <a:off x="5539925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BD8634CD-F0FB-4EB2-A628-05766707DFED}"/>
                    </a:ext>
                  </a:extLst>
                </p:cNvPr>
                <p:cNvSpPr/>
                <p:nvPr/>
              </p:nvSpPr>
              <p:spPr>
                <a:xfrm>
                  <a:off x="6260301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5D0EA1BF-9F21-48F3-B12B-206D67F49A8A}"/>
                    </a:ext>
                  </a:extLst>
                </p:cNvPr>
                <p:cNvSpPr/>
                <p:nvPr/>
              </p:nvSpPr>
              <p:spPr>
                <a:xfrm>
                  <a:off x="697591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4B14306-8FDF-412B-AC90-18F3F9246AD0}"/>
                  </a:ext>
                </a:extLst>
              </p:cNvPr>
              <p:cNvSpPr/>
              <p:nvPr/>
            </p:nvSpPr>
            <p:spPr>
              <a:xfrm>
                <a:off x="5356081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2B0C57A-2ED5-429D-9C86-101AA096CAF3}"/>
                  </a:ext>
                </a:extLst>
              </p:cNvPr>
              <p:cNvSpPr/>
              <p:nvPr/>
            </p:nvSpPr>
            <p:spPr>
              <a:xfrm>
                <a:off x="5893657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0F48A47D-4420-45B3-BEE2-0BC6597F6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5399880" y="3714346"/>
                <a:ext cx="326822" cy="269946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D5D0F281-4151-4503-82BF-954FC915B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4856487" y="4210559"/>
                <a:ext cx="326822" cy="269946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C5246BB-6264-4A52-9CCB-576B6F03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4" y="3461808"/>
            <a:ext cx="295081" cy="29508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87E8BFE-E619-4545-A0E7-6CD18D68942E}"/>
              </a:ext>
            </a:extLst>
          </p:cNvPr>
          <p:cNvSpPr/>
          <p:nvPr/>
        </p:nvSpPr>
        <p:spPr>
          <a:xfrm>
            <a:off x="3512540" y="342019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같음 기호 9">
            <a:extLst>
              <a:ext uri="{FF2B5EF4-FFF2-40B4-BE49-F238E27FC236}">
                <a16:creationId xmlns:a16="http://schemas.microsoft.com/office/drawing/2014/main" id="{660F091D-8FFA-4AA0-B084-81FFE8AF6869}"/>
              </a:ext>
            </a:extLst>
          </p:cNvPr>
          <p:cNvSpPr/>
          <p:nvPr/>
        </p:nvSpPr>
        <p:spPr>
          <a:xfrm>
            <a:off x="3554481" y="3520010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1C6776C-B8E3-42C5-97B4-AEC2A1659007}"/>
              </a:ext>
            </a:extLst>
          </p:cNvPr>
          <p:cNvSpPr/>
          <p:nvPr/>
        </p:nvSpPr>
        <p:spPr>
          <a:xfrm>
            <a:off x="2075470" y="4707398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BBEBCFA-1B09-47FE-89BB-7141ED302293}"/>
              </a:ext>
            </a:extLst>
          </p:cNvPr>
          <p:cNvSpPr/>
          <p:nvPr/>
        </p:nvSpPr>
        <p:spPr>
          <a:xfrm>
            <a:off x="3306474" y="4536882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0AE8A01-CC34-4F82-A903-6145FD789001}"/>
              </a:ext>
            </a:extLst>
          </p:cNvPr>
          <p:cNvSpPr/>
          <p:nvPr/>
        </p:nvSpPr>
        <p:spPr>
          <a:xfrm>
            <a:off x="3457352" y="4600297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18B2E417-1887-4C74-B801-8530BE5FE3A1}"/>
              </a:ext>
            </a:extLst>
          </p:cNvPr>
          <p:cNvSpPr/>
          <p:nvPr/>
        </p:nvSpPr>
        <p:spPr>
          <a:xfrm>
            <a:off x="1948006" y="3888066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E7B643-E62F-4FD8-BF98-1A7C7B502315}"/>
              </a:ext>
            </a:extLst>
          </p:cNvPr>
          <p:cNvSpPr/>
          <p:nvPr/>
        </p:nvSpPr>
        <p:spPr>
          <a:xfrm>
            <a:off x="3307746" y="3888066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1880A0-6A66-43E1-B17C-0876D2E1FBFC}"/>
              </a:ext>
            </a:extLst>
          </p:cNvPr>
          <p:cNvGrpSpPr/>
          <p:nvPr/>
        </p:nvGrpSpPr>
        <p:grpSpPr>
          <a:xfrm>
            <a:off x="3048223" y="4084359"/>
            <a:ext cx="322179" cy="178282"/>
            <a:chOff x="3055556" y="4427251"/>
            <a:chExt cx="322179" cy="178282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0BE8618-5843-42AA-8ABA-2CC659E2AB6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1" name="화살표: 오른쪽 150">
              <a:extLst>
                <a:ext uri="{FF2B5EF4-FFF2-40B4-BE49-F238E27FC236}">
                  <a16:creationId xmlns:a16="http://schemas.microsoft.com/office/drawing/2014/main" id="{9E2551D4-6BEF-4EED-82DC-7BE45BA683CB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6AF0219-B2CC-4E7C-AC16-D2F2A518A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14" y="4727111"/>
            <a:ext cx="396712" cy="299496"/>
          </a:xfrm>
          <a:prstGeom prst="rect">
            <a:avLst/>
          </a:prstGeom>
        </p:spPr>
      </p:pic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BCCDE0D-06B0-47C4-90C7-8465E2DD59D7}"/>
              </a:ext>
            </a:extLst>
          </p:cNvPr>
          <p:cNvSpPr/>
          <p:nvPr/>
        </p:nvSpPr>
        <p:spPr>
          <a:xfrm>
            <a:off x="3301306" y="5900007"/>
            <a:ext cx="1021128" cy="473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</p:spTree>
    <p:extLst>
      <p:ext uri="{BB962C8B-B14F-4D97-AF65-F5344CB8AC3E}">
        <p14:creationId xmlns:p14="http://schemas.microsoft.com/office/powerpoint/2010/main" val="3714752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D6F4D-7D33-4355-8364-3969FD6C731C}"/>
              </a:ext>
            </a:extLst>
          </p:cNvPr>
          <p:cNvSpPr/>
          <p:nvPr/>
        </p:nvSpPr>
        <p:spPr>
          <a:xfrm>
            <a:off x="1488541" y="2404875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270D43B2-ABD0-4799-ABA5-E1E350CEB3B7}"/>
              </a:ext>
            </a:extLst>
          </p:cNvPr>
          <p:cNvSpPr/>
          <p:nvPr/>
        </p:nvSpPr>
        <p:spPr>
          <a:xfrm>
            <a:off x="1700073" y="2510340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3D114-5025-4380-A3F3-0586AD1655A4}"/>
              </a:ext>
            </a:extLst>
          </p:cNvPr>
          <p:cNvSpPr/>
          <p:nvPr/>
        </p:nvSpPr>
        <p:spPr>
          <a:xfrm>
            <a:off x="3841877" y="5323120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D8634-E500-438A-BC78-E291D0C1E614}"/>
              </a:ext>
            </a:extLst>
          </p:cNvPr>
          <p:cNvSpPr/>
          <p:nvPr/>
        </p:nvSpPr>
        <p:spPr>
          <a:xfrm>
            <a:off x="1872300" y="30289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93CE0D-646D-4289-85C6-61978FA48851}"/>
              </a:ext>
            </a:extLst>
          </p:cNvPr>
          <p:cNvSpPr/>
          <p:nvPr/>
        </p:nvSpPr>
        <p:spPr>
          <a:xfrm>
            <a:off x="2462699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1BAB8D-2C66-4FD9-B99F-50AF97C83631}"/>
              </a:ext>
            </a:extLst>
          </p:cNvPr>
          <p:cNvSpPr/>
          <p:nvPr/>
        </p:nvSpPr>
        <p:spPr>
          <a:xfrm>
            <a:off x="3079050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EB486-DDFF-49D9-BE2E-80DDB37623B8}"/>
              </a:ext>
            </a:extLst>
          </p:cNvPr>
          <p:cNvSpPr/>
          <p:nvPr/>
        </p:nvSpPr>
        <p:spPr>
          <a:xfrm>
            <a:off x="3827872" y="2603449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163BF-F8C3-4343-8F61-42053DC47EA3}"/>
              </a:ext>
            </a:extLst>
          </p:cNvPr>
          <p:cNvSpPr/>
          <p:nvPr/>
        </p:nvSpPr>
        <p:spPr>
          <a:xfrm>
            <a:off x="6094007" y="264385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3BF7F7-6FDB-4D73-B8C8-7AD6326FC85E}"/>
              </a:ext>
            </a:extLst>
          </p:cNvPr>
          <p:cNvSpPr/>
          <p:nvPr/>
        </p:nvSpPr>
        <p:spPr>
          <a:xfrm>
            <a:off x="3697185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71959C35-534B-4C63-8ED7-1918E7ADD2E4}"/>
              </a:ext>
            </a:extLst>
          </p:cNvPr>
          <p:cNvSpPr/>
          <p:nvPr/>
        </p:nvSpPr>
        <p:spPr>
          <a:xfrm>
            <a:off x="1755739" y="32094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AA68D008-F93E-4F40-9600-D12E5C258183}"/>
              </a:ext>
            </a:extLst>
          </p:cNvPr>
          <p:cNvSpPr/>
          <p:nvPr/>
        </p:nvSpPr>
        <p:spPr>
          <a:xfrm>
            <a:off x="4681732" y="2976514"/>
            <a:ext cx="2266756" cy="21717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1C67C8-B05D-4D29-A85E-371F9A9493C0}"/>
              </a:ext>
            </a:extLst>
          </p:cNvPr>
          <p:cNvSpPr/>
          <p:nvPr/>
        </p:nvSpPr>
        <p:spPr>
          <a:xfrm>
            <a:off x="5282010" y="2913578"/>
            <a:ext cx="1066200" cy="1966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FD8FF-C977-486C-B5AB-587AB13CB127}"/>
              </a:ext>
            </a:extLst>
          </p:cNvPr>
          <p:cNvSpPr/>
          <p:nvPr/>
        </p:nvSpPr>
        <p:spPr>
          <a:xfrm>
            <a:off x="4968706" y="315330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7AE6C-BE15-4A22-8A4F-A3ACE287AEC5}"/>
              </a:ext>
            </a:extLst>
          </p:cNvPr>
          <p:cNvSpPr/>
          <p:nvPr/>
        </p:nvSpPr>
        <p:spPr>
          <a:xfrm>
            <a:off x="5559105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FF28E6-5B94-45E3-A04F-A0187C5EA97C}"/>
              </a:ext>
            </a:extLst>
          </p:cNvPr>
          <p:cNvSpPr/>
          <p:nvPr/>
        </p:nvSpPr>
        <p:spPr>
          <a:xfrm>
            <a:off x="6175456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43" name="모서리가 둥근 직사각형 20">
            <a:extLst>
              <a:ext uri="{FF2B5EF4-FFF2-40B4-BE49-F238E27FC236}">
                <a16:creationId xmlns:a16="http://schemas.microsoft.com/office/drawing/2014/main" id="{388BCDA0-3837-4F9E-825A-56426F9FCE1D}"/>
              </a:ext>
            </a:extLst>
          </p:cNvPr>
          <p:cNvSpPr/>
          <p:nvPr/>
        </p:nvSpPr>
        <p:spPr>
          <a:xfrm>
            <a:off x="4681732" y="3295650"/>
            <a:ext cx="2266756" cy="1852614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96E5598-F7D6-4DB6-9A42-6D809DA2C2BF}"/>
              </a:ext>
            </a:extLst>
          </p:cNvPr>
          <p:cNvSpPr/>
          <p:nvPr/>
        </p:nvSpPr>
        <p:spPr>
          <a:xfrm>
            <a:off x="2501779" y="576896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8E7A1D-5C07-4080-8113-DB452572DE3C}"/>
              </a:ext>
            </a:extLst>
          </p:cNvPr>
          <p:cNvGrpSpPr/>
          <p:nvPr/>
        </p:nvGrpSpPr>
        <p:grpSpPr>
          <a:xfrm>
            <a:off x="4785532" y="3488344"/>
            <a:ext cx="2081908" cy="1462167"/>
            <a:chOff x="4785532" y="3596717"/>
            <a:chExt cx="2081908" cy="1462167"/>
          </a:xfrm>
        </p:grpSpPr>
        <p:sp>
          <p:nvSpPr>
            <p:cNvPr id="106" name="모서리가 둥근 직사각형 20">
              <a:extLst>
                <a:ext uri="{FF2B5EF4-FFF2-40B4-BE49-F238E27FC236}">
                  <a16:creationId xmlns:a16="http://schemas.microsoft.com/office/drawing/2014/main" id="{2C6659A9-96E1-4F4D-8B7F-453BAA11C62B}"/>
                </a:ext>
              </a:extLst>
            </p:cNvPr>
            <p:cNvSpPr/>
            <p:nvPr/>
          </p:nvSpPr>
          <p:spPr>
            <a:xfrm>
              <a:off x="5148879" y="3596717"/>
              <a:ext cx="1332462" cy="506837"/>
            </a:xfrm>
            <a:prstGeom prst="roundRect">
              <a:avLst>
                <a:gd name="adj" fmla="val 10053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F16B60A-FF6C-4001-A09C-139398C67AB2}"/>
                </a:ext>
              </a:extLst>
            </p:cNvPr>
            <p:cNvGrpSpPr/>
            <p:nvPr/>
          </p:nvGrpSpPr>
          <p:grpSpPr>
            <a:xfrm>
              <a:off x="4785532" y="3637738"/>
              <a:ext cx="2081908" cy="1421146"/>
              <a:chOff x="2205038" y="3073777"/>
              <a:chExt cx="2288163" cy="15619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54B5CB3-C198-4C36-8764-15624AC39744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E93F05-32E9-49F1-8C38-D52B36B47AD7}"/>
                  </a:ext>
                </a:extLst>
              </p:cNvPr>
              <p:cNvSpPr/>
              <p:nvPr/>
            </p:nvSpPr>
            <p:spPr>
              <a:xfrm>
                <a:off x="279725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E8CA897-5243-499E-A5ED-B48508BCDDB9}"/>
                  </a:ext>
                </a:extLst>
              </p:cNvPr>
              <p:cNvSpPr/>
              <p:nvPr/>
            </p:nvSpPr>
            <p:spPr>
              <a:xfrm>
                <a:off x="3387722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8090F1E-9B9C-4C5C-A4AB-2B5A7E838265}"/>
                  </a:ext>
                </a:extLst>
              </p:cNvPr>
              <p:cNvSpPr/>
              <p:nvPr/>
            </p:nvSpPr>
            <p:spPr>
              <a:xfrm>
                <a:off x="3988376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3CE2111-719F-4AEC-8DC1-9D5A5DAAC87C}"/>
                  </a:ext>
                </a:extLst>
              </p:cNvPr>
              <p:cNvSpPr/>
              <p:nvPr/>
            </p:nvSpPr>
            <p:spPr>
              <a:xfrm>
                <a:off x="2205038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A9BD7D3-F8A0-49CF-9B4D-620A30AF99E8}"/>
                  </a:ext>
                </a:extLst>
              </p:cNvPr>
              <p:cNvSpPr/>
              <p:nvPr/>
            </p:nvSpPr>
            <p:spPr>
              <a:xfrm>
                <a:off x="2797257" y="414268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598FCD0-DB23-40CA-B4B8-AD8A8700181E}"/>
                  </a:ext>
                </a:extLst>
              </p:cNvPr>
              <p:cNvSpPr/>
              <p:nvPr/>
            </p:nvSpPr>
            <p:spPr>
              <a:xfrm>
                <a:off x="3387722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EA6FBAD-5B5B-4DCE-86F4-81EA2EB79E3C}"/>
                  </a:ext>
                </a:extLst>
              </p:cNvPr>
              <p:cNvSpPr/>
              <p:nvPr/>
            </p:nvSpPr>
            <p:spPr>
              <a:xfrm>
                <a:off x="3988376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5E26DEC-BF5C-40C7-9C3D-96D115270D3B}"/>
                  </a:ext>
                </a:extLst>
              </p:cNvPr>
              <p:cNvSpPr/>
              <p:nvPr/>
            </p:nvSpPr>
            <p:spPr>
              <a:xfrm>
                <a:off x="2797257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D63A80D-99BB-4488-94EB-C88CD7E01B99}"/>
                  </a:ext>
                </a:extLst>
              </p:cNvPr>
              <p:cNvSpPr/>
              <p:nvPr/>
            </p:nvSpPr>
            <p:spPr>
              <a:xfrm>
                <a:off x="3387722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81514BC-255F-4A8C-9523-26BF7AB9D462}"/>
                </a:ext>
              </a:extLst>
            </p:cNvPr>
            <p:cNvGrpSpPr/>
            <p:nvPr/>
          </p:nvGrpSpPr>
          <p:grpSpPr>
            <a:xfrm>
              <a:off x="4819549" y="3681561"/>
              <a:ext cx="2009876" cy="1348390"/>
              <a:chOff x="4819549" y="3669988"/>
              <a:chExt cx="2009876" cy="1348390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F98D41E-B8B6-4130-8250-E8872E2EC521}"/>
                  </a:ext>
                </a:extLst>
              </p:cNvPr>
              <p:cNvGrpSpPr/>
              <p:nvPr/>
            </p:nvGrpSpPr>
            <p:grpSpPr>
              <a:xfrm>
                <a:off x="4819549" y="4146724"/>
                <a:ext cx="2009876" cy="871654"/>
                <a:chOff x="4819549" y="3632330"/>
                <a:chExt cx="2693324" cy="1168056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FEF5993-886B-4F5A-8F12-CE4263B07472}"/>
                    </a:ext>
                  </a:extLst>
                </p:cNvPr>
                <p:cNvSpPr/>
                <p:nvPr/>
              </p:nvSpPr>
              <p:spPr>
                <a:xfrm>
                  <a:off x="481954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BF88498-AE2F-4942-95D9-700C9EB261ED}"/>
                    </a:ext>
                  </a:extLst>
                </p:cNvPr>
                <p:cNvSpPr/>
                <p:nvPr/>
              </p:nvSpPr>
              <p:spPr>
                <a:xfrm>
                  <a:off x="5539925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6911FFE9-7034-4FCF-9287-39AD99F4E86E}"/>
                    </a:ext>
                  </a:extLst>
                </p:cNvPr>
                <p:cNvSpPr/>
                <p:nvPr/>
              </p:nvSpPr>
              <p:spPr>
                <a:xfrm>
                  <a:off x="6260301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6F9FA2FB-0D8B-4E30-956D-69B7D4926C07}"/>
                    </a:ext>
                  </a:extLst>
                </p:cNvPr>
                <p:cNvSpPr/>
                <p:nvPr/>
              </p:nvSpPr>
              <p:spPr>
                <a:xfrm>
                  <a:off x="697591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752C6B1B-5420-4A34-9DF9-0BF64C888787}"/>
                    </a:ext>
                  </a:extLst>
                </p:cNvPr>
                <p:cNvSpPr/>
                <p:nvPr/>
              </p:nvSpPr>
              <p:spPr>
                <a:xfrm>
                  <a:off x="481954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382B3591-E684-4188-A3A5-63832C3D8473}"/>
                    </a:ext>
                  </a:extLst>
                </p:cNvPr>
                <p:cNvSpPr/>
                <p:nvPr/>
              </p:nvSpPr>
              <p:spPr>
                <a:xfrm>
                  <a:off x="5539925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BD8634CD-F0FB-4EB2-A628-05766707DFED}"/>
                    </a:ext>
                  </a:extLst>
                </p:cNvPr>
                <p:cNvSpPr/>
                <p:nvPr/>
              </p:nvSpPr>
              <p:spPr>
                <a:xfrm>
                  <a:off x="6260301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5D0EA1BF-9F21-48F3-B12B-206D67F49A8A}"/>
                    </a:ext>
                  </a:extLst>
                </p:cNvPr>
                <p:cNvSpPr/>
                <p:nvPr/>
              </p:nvSpPr>
              <p:spPr>
                <a:xfrm>
                  <a:off x="697591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4B14306-8FDF-412B-AC90-18F3F9246AD0}"/>
                  </a:ext>
                </a:extLst>
              </p:cNvPr>
              <p:cNvSpPr/>
              <p:nvPr/>
            </p:nvSpPr>
            <p:spPr>
              <a:xfrm>
                <a:off x="5356081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2B0C57A-2ED5-429D-9C86-101AA096CAF3}"/>
                  </a:ext>
                </a:extLst>
              </p:cNvPr>
              <p:cNvSpPr/>
              <p:nvPr/>
            </p:nvSpPr>
            <p:spPr>
              <a:xfrm>
                <a:off x="5893657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C5246BB-6264-4A52-9CCB-576B6F03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4" y="5810582"/>
            <a:ext cx="295081" cy="295081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FCDCD2-3E11-47F7-A1B6-3CA3FD8BEEA4}"/>
              </a:ext>
            </a:extLst>
          </p:cNvPr>
          <p:cNvSpPr/>
          <p:nvPr/>
        </p:nvSpPr>
        <p:spPr>
          <a:xfrm>
            <a:off x="5244852" y="5695493"/>
            <a:ext cx="504824" cy="4930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488C289-C36D-4C59-8286-B8B6171FD97D}"/>
              </a:ext>
            </a:extLst>
          </p:cNvPr>
          <p:cNvSpPr/>
          <p:nvPr/>
        </p:nvSpPr>
        <p:spPr>
          <a:xfrm>
            <a:off x="2290013" y="346532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A3E071-AD1D-42AC-ABF0-D62BE9ADDB3A}"/>
              </a:ext>
            </a:extLst>
          </p:cNvPr>
          <p:cNvSpPr/>
          <p:nvPr/>
        </p:nvSpPr>
        <p:spPr>
          <a:xfrm>
            <a:off x="2347321" y="3528685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3D13D-FD47-469B-8D0D-2905195071D6}"/>
              </a:ext>
            </a:extLst>
          </p:cNvPr>
          <p:cNvGrpSpPr/>
          <p:nvPr/>
        </p:nvGrpSpPr>
        <p:grpSpPr>
          <a:xfrm>
            <a:off x="2002178" y="4294306"/>
            <a:ext cx="1021785" cy="230900"/>
            <a:chOff x="3642613" y="4629710"/>
            <a:chExt cx="696388" cy="447475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D52065-F143-4AD6-B516-0A2B170DBE8F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6F3358-3492-4096-A1F9-9153BF50E464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4E926D7-5162-4C1B-BB7E-9270C54605DA}"/>
              </a:ext>
            </a:extLst>
          </p:cNvPr>
          <p:cNvGrpSpPr/>
          <p:nvPr/>
        </p:nvGrpSpPr>
        <p:grpSpPr>
          <a:xfrm>
            <a:off x="2002178" y="4587056"/>
            <a:ext cx="1021785" cy="230900"/>
            <a:chOff x="3642613" y="4629710"/>
            <a:chExt cx="696388" cy="44747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80EFC6E-D2DA-4801-B7A7-A81690A30482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9FA4088-CDCF-4253-A503-06B4B80990AE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BB1A86-CFFB-4EDE-BD89-1D000E4DCDF2}"/>
              </a:ext>
            </a:extLst>
          </p:cNvPr>
          <p:cNvGrpSpPr/>
          <p:nvPr/>
        </p:nvGrpSpPr>
        <p:grpSpPr>
          <a:xfrm>
            <a:off x="3340274" y="3465329"/>
            <a:ext cx="1078409" cy="1313844"/>
            <a:chOff x="3199452" y="3430836"/>
            <a:chExt cx="1078409" cy="131384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262E784-D242-426D-9046-2E0E11D07436}"/>
                </a:ext>
              </a:extLst>
            </p:cNvPr>
            <p:cNvSpPr/>
            <p:nvPr/>
          </p:nvSpPr>
          <p:spPr>
            <a:xfrm>
              <a:off x="3773036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F134752-DBF1-47F9-86B3-C68EB7E985D3}"/>
                </a:ext>
              </a:extLst>
            </p:cNvPr>
            <p:cNvSpPr/>
            <p:nvPr/>
          </p:nvSpPr>
          <p:spPr>
            <a:xfrm>
              <a:off x="3834304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B9CBAA8-F908-423A-8846-6BC85DEBA7F3}"/>
                </a:ext>
              </a:extLst>
            </p:cNvPr>
            <p:cNvSpPr/>
            <p:nvPr/>
          </p:nvSpPr>
          <p:spPr>
            <a:xfrm>
              <a:off x="3203857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5B998F5-53CF-40B1-B737-80D20ACE6507}"/>
                </a:ext>
              </a:extLst>
            </p:cNvPr>
            <p:cNvSpPr/>
            <p:nvPr/>
          </p:nvSpPr>
          <p:spPr>
            <a:xfrm>
              <a:off x="3265125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1BC435C-0E1A-4669-A83D-A889BF1A1E49}"/>
                </a:ext>
              </a:extLst>
            </p:cNvPr>
            <p:cNvGrpSpPr/>
            <p:nvPr/>
          </p:nvGrpSpPr>
          <p:grpSpPr>
            <a:xfrm>
              <a:off x="3199452" y="4251650"/>
              <a:ext cx="1076766" cy="493030"/>
              <a:chOff x="2017160" y="4286298"/>
              <a:chExt cx="1076766" cy="49303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C593106A-6D70-4947-9673-6521F00E1D63}"/>
                  </a:ext>
                </a:extLst>
              </p:cNvPr>
              <p:cNvSpPr/>
              <p:nvPr/>
            </p:nvSpPr>
            <p:spPr>
              <a:xfrm>
                <a:off x="2589101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E83A94C4-98E1-4A61-B2AC-7106C01CDFD6}"/>
                  </a:ext>
                </a:extLst>
              </p:cNvPr>
              <p:cNvSpPr/>
              <p:nvPr/>
            </p:nvSpPr>
            <p:spPr>
              <a:xfrm>
                <a:off x="2650369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ECD8D2D-043E-4910-991C-62AACEEBA94B}"/>
                  </a:ext>
                </a:extLst>
              </p:cNvPr>
              <p:cNvSpPr/>
              <p:nvPr/>
            </p:nvSpPr>
            <p:spPr>
              <a:xfrm>
                <a:off x="2017160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37F6EA7-B483-4B71-BC04-AEFD486ACC64}"/>
                  </a:ext>
                </a:extLst>
              </p:cNvPr>
              <p:cNvSpPr/>
              <p:nvPr/>
            </p:nvSpPr>
            <p:spPr>
              <a:xfrm>
                <a:off x="2078428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97FC271-5208-4E45-AF72-ABAA6C1C142B}"/>
              </a:ext>
            </a:extLst>
          </p:cNvPr>
          <p:cNvSpPr/>
          <p:nvPr/>
        </p:nvSpPr>
        <p:spPr>
          <a:xfrm>
            <a:off x="2042306" y="404125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1E27842D-CDCD-49C7-9DDE-D092611772A8}"/>
              </a:ext>
            </a:extLst>
          </p:cNvPr>
          <p:cNvSpPr/>
          <p:nvPr/>
        </p:nvSpPr>
        <p:spPr>
          <a:xfrm>
            <a:off x="3164236" y="403472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E0128FFA-4E6D-4C60-9140-F9D81E948B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007998" y="4425118"/>
            <a:ext cx="326822" cy="2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0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/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입장하게 되었을 때부터 출력되는 플레이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8EF0C8B4-7771-4FF3-BD37-10CAAF1B1913}"/>
              </a:ext>
            </a:extLst>
          </p:cNvPr>
          <p:cNvGrpSpPr/>
          <p:nvPr/>
        </p:nvGrpSpPr>
        <p:grpSpPr>
          <a:xfrm>
            <a:off x="503355" y="2393015"/>
            <a:ext cx="868570" cy="3136662"/>
            <a:chOff x="386879" y="1950920"/>
            <a:chExt cx="868570" cy="313666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EEF8601-566A-4E1D-BE0F-2ECCC07B1135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7" name="모서리가 둥근 사각형 설명선 15">
              <a:extLst>
                <a:ext uri="{FF2B5EF4-FFF2-40B4-BE49-F238E27FC236}">
                  <a16:creationId xmlns:a16="http://schemas.microsoft.com/office/drawing/2014/main" id="{4EE0CC05-1779-449A-8989-79A2C2B1E96B}"/>
                </a:ext>
              </a:extLst>
            </p:cNvPr>
            <p:cNvSpPr/>
            <p:nvPr/>
          </p:nvSpPr>
          <p:spPr>
            <a:xfrm>
              <a:off x="478530" y="4119634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B8ACA22-AB3A-4394-A518-AEF100324893}"/>
                </a:ext>
              </a:extLst>
            </p:cNvPr>
            <p:cNvSpPr/>
            <p:nvPr/>
          </p:nvSpPr>
          <p:spPr>
            <a:xfrm>
              <a:off x="462602" y="3073039"/>
              <a:ext cx="717124" cy="2037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9" name="모서리가 둥근 직사각형 20">
              <a:extLst>
                <a:ext uri="{FF2B5EF4-FFF2-40B4-BE49-F238E27FC236}">
                  <a16:creationId xmlns:a16="http://schemas.microsoft.com/office/drawing/2014/main" id="{4208A286-868A-4281-BF0A-383D686F8EB0}"/>
                </a:ext>
              </a:extLst>
            </p:cNvPr>
            <p:cNvSpPr/>
            <p:nvPr/>
          </p:nvSpPr>
          <p:spPr>
            <a:xfrm>
              <a:off x="478530" y="3739238"/>
              <a:ext cx="685268" cy="22842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팝업 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BBD30D-AB0E-4F41-B640-C06E05456B34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3701BF7-DEB4-4D75-950D-936DD8AF7B4D}"/>
                </a:ext>
              </a:extLst>
            </p:cNvPr>
            <p:cNvSpPr/>
            <p:nvPr/>
          </p:nvSpPr>
          <p:spPr>
            <a:xfrm>
              <a:off x="463071" y="3420939"/>
              <a:ext cx="716187" cy="2043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비활성 버튼</a:t>
              </a:r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71224926-CA5B-4CF4-8905-9C073E0C9D8D}"/>
                </a:ext>
              </a:extLst>
            </p:cNvPr>
            <p:cNvSpPr/>
            <p:nvPr/>
          </p:nvSpPr>
          <p:spPr>
            <a:xfrm>
              <a:off x="386879" y="1950920"/>
              <a:ext cx="868570" cy="3136662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B35F54B-F830-4AAB-9B76-D072059352A7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A1871A-1FE7-405E-ADDB-7919CA65084C}"/>
                </a:ext>
              </a:extLst>
            </p:cNvPr>
            <p:cNvSpPr/>
            <p:nvPr/>
          </p:nvSpPr>
          <p:spPr>
            <a:xfrm>
              <a:off x="466781" y="4553240"/>
              <a:ext cx="700752" cy="420165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가시 영역</a:t>
              </a:r>
            </a:p>
          </p:txBody>
        </p:sp>
      </p:grpSp>
      <p:pic>
        <p:nvPicPr>
          <p:cNvPr id="60" name="그림 59" descr="시계이(가) 표시된 사진&#10;&#10;자동 생성된 설명">
            <a:extLst>
              <a:ext uri="{FF2B5EF4-FFF2-40B4-BE49-F238E27FC236}">
                <a16:creationId xmlns:a16="http://schemas.microsoft.com/office/drawing/2014/main" id="{1B30B06C-F67E-44A7-9198-9733E39C1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1" y="2393015"/>
            <a:ext cx="5749026" cy="32372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FD6F4D-7D33-4355-8364-3969FD6C731C}"/>
              </a:ext>
            </a:extLst>
          </p:cNvPr>
          <p:cNvSpPr/>
          <p:nvPr/>
        </p:nvSpPr>
        <p:spPr>
          <a:xfrm>
            <a:off x="1488541" y="2404875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270D43B2-ABD0-4799-ABA5-E1E350CEB3B7}"/>
              </a:ext>
            </a:extLst>
          </p:cNvPr>
          <p:cNvSpPr/>
          <p:nvPr/>
        </p:nvSpPr>
        <p:spPr>
          <a:xfrm>
            <a:off x="1700073" y="2510340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3D114-5025-4380-A3F3-0586AD1655A4}"/>
              </a:ext>
            </a:extLst>
          </p:cNvPr>
          <p:cNvSpPr/>
          <p:nvPr/>
        </p:nvSpPr>
        <p:spPr>
          <a:xfrm>
            <a:off x="3841877" y="5323120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D8634-E500-438A-BC78-E291D0C1E614}"/>
              </a:ext>
            </a:extLst>
          </p:cNvPr>
          <p:cNvSpPr/>
          <p:nvPr/>
        </p:nvSpPr>
        <p:spPr>
          <a:xfrm>
            <a:off x="1872300" y="30289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93CE0D-646D-4289-85C6-61978FA48851}"/>
              </a:ext>
            </a:extLst>
          </p:cNvPr>
          <p:cNvSpPr/>
          <p:nvPr/>
        </p:nvSpPr>
        <p:spPr>
          <a:xfrm>
            <a:off x="2462699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1BAB8D-2C66-4FD9-B99F-50AF97C83631}"/>
              </a:ext>
            </a:extLst>
          </p:cNvPr>
          <p:cNvSpPr/>
          <p:nvPr/>
        </p:nvSpPr>
        <p:spPr>
          <a:xfrm>
            <a:off x="3079050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6EB486-DDFF-49D9-BE2E-80DDB37623B8}"/>
              </a:ext>
            </a:extLst>
          </p:cNvPr>
          <p:cNvSpPr/>
          <p:nvPr/>
        </p:nvSpPr>
        <p:spPr>
          <a:xfrm>
            <a:off x="3827872" y="2603449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1163BF-F8C3-4343-8F61-42053DC47EA3}"/>
              </a:ext>
            </a:extLst>
          </p:cNvPr>
          <p:cNvSpPr/>
          <p:nvPr/>
        </p:nvSpPr>
        <p:spPr>
          <a:xfrm>
            <a:off x="6094007" y="264385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3BF7F7-6FDB-4D73-B8C8-7AD6326FC85E}"/>
              </a:ext>
            </a:extLst>
          </p:cNvPr>
          <p:cNvSpPr/>
          <p:nvPr/>
        </p:nvSpPr>
        <p:spPr>
          <a:xfrm>
            <a:off x="3697185" y="30289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71959C35-534B-4C63-8ED7-1918E7ADD2E4}"/>
              </a:ext>
            </a:extLst>
          </p:cNvPr>
          <p:cNvSpPr/>
          <p:nvPr/>
        </p:nvSpPr>
        <p:spPr>
          <a:xfrm>
            <a:off x="1755739" y="32094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AA68D008-F93E-4F40-9600-D12E5C258183}"/>
              </a:ext>
            </a:extLst>
          </p:cNvPr>
          <p:cNvSpPr/>
          <p:nvPr/>
        </p:nvSpPr>
        <p:spPr>
          <a:xfrm>
            <a:off x="4681732" y="2976514"/>
            <a:ext cx="2266756" cy="21717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1C67C8-B05D-4D29-A85E-371F9A9493C0}"/>
              </a:ext>
            </a:extLst>
          </p:cNvPr>
          <p:cNvSpPr/>
          <p:nvPr/>
        </p:nvSpPr>
        <p:spPr>
          <a:xfrm>
            <a:off x="5282010" y="2913578"/>
            <a:ext cx="1066200" cy="1966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FD8FF-C977-486C-B5AB-587AB13CB127}"/>
              </a:ext>
            </a:extLst>
          </p:cNvPr>
          <p:cNvSpPr/>
          <p:nvPr/>
        </p:nvSpPr>
        <p:spPr>
          <a:xfrm>
            <a:off x="4968706" y="315330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B7AE6C-BE15-4A22-8A4F-A3ACE287AEC5}"/>
              </a:ext>
            </a:extLst>
          </p:cNvPr>
          <p:cNvSpPr/>
          <p:nvPr/>
        </p:nvSpPr>
        <p:spPr>
          <a:xfrm>
            <a:off x="5559105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FF28E6-5B94-45E3-A04F-A0187C5EA97C}"/>
              </a:ext>
            </a:extLst>
          </p:cNvPr>
          <p:cNvSpPr/>
          <p:nvPr/>
        </p:nvSpPr>
        <p:spPr>
          <a:xfrm>
            <a:off x="6175456" y="315330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43" name="모서리가 둥근 직사각형 20">
            <a:extLst>
              <a:ext uri="{FF2B5EF4-FFF2-40B4-BE49-F238E27FC236}">
                <a16:creationId xmlns:a16="http://schemas.microsoft.com/office/drawing/2014/main" id="{388BCDA0-3837-4F9E-825A-56426F9FCE1D}"/>
              </a:ext>
            </a:extLst>
          </p:cNvPr>
          <p:cNvSpPr/>
          <p:nvPr/>
        </p:nvSpPr>
        <p:spPr>
          <a:xfrm>
            <a:off x="4681732" y="3295650"/>
            <a:ext cx="2266756" cy="1852614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096E5598-F7D6-4DB6-9A42-6D809DA2C2BF}"/>
              </a:ext>
            </a:extLst>
          </p:cNvPr>
          <p:cNvSpPr/>
          <p:nvPr/>
        </p:nvSpPr>
        <p:spPr>
          <a:xfrm>
            <a:off x="2501779" y="576896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8E7A1D-5C07-4080-8113-DB452572DE3C}"/>
              </a:ext>
            </a:extLst>
          </p:cNvPr>
          <p:cNvGrpSpPr/>
          <p:nvPr/>
        </p:nvGrpSpPr>
        <p:grpSpPr>
          <a:xfrm>
            <a:off x="4785532" y="3485193"/>
            <a:ext cx="2081908" cy="1462167"/>
            <a:chOff x="4785532" y="3596717"/>
            <a:chExt cx="2081908" cy="1462167"/>
          </a:xfrm>
        </p:grpSpPr>
        <p:sp>
          <p:nvSpPr>
            <p:cNvPr id="106" name="모서리가 둥근 직사각형 20">
              <a:extLst>
                <a:ext uri="{FF2B5EF4-FFF2-40B4-BE49-F238E27FC236}">
                  <a16:creationId xmlns:a16="http://schemas.microsoft.com/office/drawing/2014/main" id="{2C6659A9-96E1-4F4D-8B7F-453BAA11C62B}"/>
                </a:ext>
              </a:extLst>
            </p:cNvPr>
            <p:cNvSpPr/>
            <p:nvPr/>
          </p:nvSpPr>
          <p:spPr>
            <a:xfrm>
              <a:off x="5148879" y="3596717"/>
              <a:ext cx="1332462" cy="506837"/>
            </a:xfrm>
            <a:prstGeom prst="roundRect">
              <a:avLst>
                <a:gd name="adj" fmla="val 10053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F16B60A-FF6C-4001-A09C-139398C67AB2}"/>
                </a:ext>
              </a:extLst>
            </p:cNvPr>
            <p:cNvGrpSpPr/>
            <p:nvPr/>
          </p:nvGrpSpPr>
          <p:grpSpPr>
            <a:xfrm>
              <a:off x="4785532" y="3637738"/>
              <a:ext cx="2081908" cy="1421146"/>
              <a:chOff x="2205038" y="3073777"/>
              <a:chExt cx="2288163" cy="15619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954B5CB3-C198-4C36-8764-15624AC39744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7E93F05-32E9-49F1-8C38-D52B36B47AD7}"/>
                  </a:ext>
                </a:extLst>
              </p:cNvPr>
              <p:cNvSpPr/>
              <p:nvPr/>
            </p:nvSpPr>
            <p:spPr>
              <a:xfrm>
                <a:off x="279725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E8CA897-5243-499E-A5ED-B48508BCDDB9}"/>
                  </a:ext>
                </a:extLst>
              </p:cNvPr>
              <p:cNvSpPr/>
              <p:nvPr/>
            </p:nvSpPr>
            <p:spPr>
              <a:xfrm>
                <a:off x="3387722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8090F1E-9B9C-4C5C-A4AB-2B5A7E838265}"/>
                  </a:ext>
                </a:extLst>
              </p:cNvPr>
              <p:cNvSpPr/>
              <p:nvPr/>
            </p:nvSpPr>
            <p:spPr>
              <a:xfrm>
                <a:off x="3988376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3CE2111-719F-4AEC-8DC1-9D5A5DAAC87C}"/>
                  </a:ext>
                </a:extLst>
              </p:cNvPr>
              <p:cNvSpPr/>
              <p:nvPr/>
            </p:nvSpPr>
            <p:spPr>
              <a:xfrm>
                <a:off x="2205038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A9BD7D3-F8A0-49CF-9B4D-620A30AF99E8}"/>
                  </a:ext>
                </a:extLst>
              </p:cNvPr>
              <p:cNvSpPr/>
              <p:nvPr/>
            </p:nvSpPr>
            <p:spPr>
              <a:xfrm>
                <a:off x="2797257" y="414268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598FCD0-DB23-40CA-B4B8-AD8A8700181E}"/>
                  </a:ext>
                </a:extLst>
              </p:cNvPr>
              <p:cNvSpPr/>
              <p:nvPr/>
            </p:nvSpPr>
            <p:spPr>
              <a:xfrm>
                <a:off x="3387722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EA6FBAD-5B5B-4DCE-86F4-81EA2EB79E3C}"/>
                  </a:ext>
                </a:extLst>
              </p:cNvPr>
              <p:cNvSpPr/>
              <p:nvPr/>
            </p:nvSpPr>
            <p:spPr>
              <a:xfrm>
                <a:off x="3988376" y="4137452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95E26DEC-BF5C-40C7-9C3D-96D115270D3B}"/>
                  </a:ext>
                </a:extLst>
              </p:cNvPr>
              <p:cNvSpPr/>
              <p:nvPr/>
            </p:nvSpPr>
            <p:spPr>
              <a:xfrm>
                <a:off x="2797257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D63A80D-99BB-4488-94EB-C88CD7E01B99}"/>
                  </a:ext>
                </a:extLst>
              </p:cNvPr>
              <p:cNvSpPr/>
              <p:nvPr/>
            </p:nvSpPr>
            <p:spPr>
              <a:xfrm>
                <a:off x="3387722" y="3073777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81514BC-255F-4A8C-9523-26BF7AB9D462}"/>
                </a:ext>
              </a:extLst>
            </p:cNvPr>
            <p:cNvGrpSpPr/>
            <p:nvPr/>
          </p:nvGrpSpPr>
          <p:grpSpPr>
            <a:xfrm>
              <a:off x="4819549" y="3681561"/>
              <a:ext cx="2009876" cy="1348390"/>
              <a:chOff x="4819549" y="3669988"/>
              <a:chExt cx="2009876" cy="1348390"/>
            </a:xfrm>
          </p:grpSpPr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FF98D41E-B8B6-4130-8250-E8872E2EC521}"/>
                  </a:ext>
                </a:extLst>
              </p:cNvPr>
              <p:cNvGrpSpPr/>
              <p:nvPr/>
            </p:nvGrpSpPr>
            <p:grpSpPr>
              <a:xfrm>
                <a:off x="4819549" y="4146724"/>
                <a:ext cx="2009876" cy="871654"/>
                <a:chOff x="4819549" y="3632330"/>
                <a:chExt cx="2693324" cy="1168056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FEF5993-886B-4F5A-8F12-CE4263B07472}"/>
                    </a:ext>
                  </a:extLst>
                </p:cNvPr>
                <p:cNvSpPr/>
                <p:nvPr/>
              </p:nvSpPr>
              <p:spPr>
                <a:xfrm>
                  <a:off x="481954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BF88498-AE2F-4942-95D9-700C9EB261ED}"/>
                    </a:ext>
                  </a:extLst>
                </p:cNvPr>
                <p:cNvSpPr/>
                <p:nvPr/>
              </p:nvSpPr>
              <p:spPr>
                <a:xfrm>
                  <a:off x="5539925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6911FFE9-7034-4FCF-9287-39AD99F4E86E}"/>
                    </a:ext>
                  </a:extLst>
                </p:cNvPr>
                <p:cNvSpPr/>
                <p:nvPr/>
              </p:nvSpPr>
              <p:spPr>
                <a:xfrm>
                  <a:off x="6260301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6F9FA2FB-0D8B-4E30-956D-69B7D4926C07}"/>
                    </a:ext>
                  </a:extLst>
                </p:cNvPr>
                <p:cNvSpPr/>
                <p:nvPr/>
              </p:nvSpPr>
              <p:spPr>
                <a:xfrm>
                  <a:off x="6975919" y="363233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752C6B1B-5420-4A34-9DF9-0BF64C888787}"/>
                    </a:ext>
                  </a:extLst>
                </p:cNvPr>
                <p:cNvSpPr/>
                <p:nvPr/>
              </p:nvSpPr>
              <p:spPr>
                <a:xfrm>
                  <a:off x="481954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382B3591-E684-4188-A3A5-63832C3D8473}"/>
                    </a:ext>
                  </a:extLst>
                </p:cNvPr>
                <p:cNvSpPr/>
                <p:nvPr/>
              </p:nvSpPr>
              <p:spPr>
                <a:xfrm>
                  <a:off x="5539925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BD8634CD-F0FB-4EB2-A628-05766707DFED}"/>
                    </a:ext>
                  </a:extLst>
                </p:cNvPr>
                <p:cNvSpPr/>
                <p:nvPr/>
              </p:nvSpPr>
              <p:spPr>
                <a:xfrm>
                  <a:off x="6260301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5D0EA1BF-9F21-48F3-B12B-206D67F49A8A}"/>
                    </a:ext>
                  </a:extLst>
                </p:cNvPr>
                <p:cNvSpPr/>
                <p:nvPr/>
              </p:nvSpPr>
              <p:spPr>
                <a:xfrm>
                  <a:off x="6975919" y="4293440"/>
                  <a:ext cx="536954" cy="50694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>
                      <a:solidFill>
                        <a:schemeClr val="tx1"/>
                      </a:solidFill>
                      <a:latin typeface="나눔고딕" charset="-127"/>
                      <a:ea typeface="나눔고딕" charset="-127"/>
                    </a:rPr>
                    <a:t>아이템 슬롯</a:t>
                  </a:r>
                </a:p>
              </p:txBody>
            </p: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4B14306-8FDF-412B-AC90-18F3F9246AD0}"/>
                  </a:ext>
                </a:extLst>
              </p:cNvPr>
              <p:cNvSpPr/>
              <p:nvPr/>
            </p:nvSpPr>
            <p:spPr>
              <a:xfrm>
                <a:off x="5356081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2B0C57A-2ED5-429D-9C86-101AA096CAF3}"/>
                  </a:ext>
                </a:extLst>
              </p:cNvPr>
              <p:cNvSpPr/>
              <p:nvPr/>
            </p:nvSpPr>
            <p:spPr>
              <a:xfrm>
                <a:off x="5893657" y="3669988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C5246BB-6264-4A52-9CCB-576B6F03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4" y="5810582"/>
            <a:ext cx="295081" cy="295081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DCFCDCD2-3E11-47F7-A1B6-3CA3FD8BEEA4}"/>
              </a:ext>
            </a:extLst>
          </p:cNvPr>
          <p:cNvSpPr/>
          <p:nvPr/>
        </p:nvSpPr>
        <p:spPr>
          <a:xfrm>
            <a:off x="5244852" y="5695493"/>
            <a:ext cx="504824" cy="4930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3D13D-FD47-469B-8D0D-2905195071D6}"/>
              </a:ext>
            </a:extLst>
          </p:cNvPr>
          <p:cNvGrpSpPr/>
          <p:nvPr/>
        </p:nvGrpSpPr>
        <p:grpSpPr>
          <a:xfrm>
            <a:off x="2002178" y="6495906"/>
            <a:ext cx="1021785" cy="230900"/>
            <a:chOff x="3642613" y="4629710"/>
            <a:chExt cx="696388" cy="447475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FD52065-F143-4AD6-B516-0A2B170DBE8F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6F3358-3492-4096-A1F9-9153BF50E464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4E926D7-5162-4C1B-BB7E-9270C54605DA}"/>
              </a:ext>
            </a:extLst>
          </p:cNvPr>
          <p:cNvGrpSpPr/>
          <p:nvPr/>
        </p:nvGrpSpPr>
        <p:grpSpPr>
          <a:xfrm>
            <a:off x="2002178" y="6788656"/>
            <a:ext cx="1021785" cy="230900"/>
            <a:chOff x="3642613" y="4629710"/>
            <a:chExt cx="696388" cy="44747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80EFC6E-D2DA-4801-B7A7-A81690A30482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9FA4088-CDCF-4253-A503-06B4B80990AE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262E784-D242-426D-9046-2E0E11D07436}"/>
              </a:ext>
            </a:extLst>
          </p:cNvPr>
          <p:cNvSpPr/>
          <p:nvPr/>
        </p:nvSpPr>
        <p:spPr>
          <a:xfrm>
            <a:off x="3937773" y="5693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F134752-DBF1-47F9-86B3-C68EB7E985D3}"/>
              </a:ext>
            </a:extLst>
          </p:cNvPr>
          <p:cNvSpPr/>
          <p:nvPr/>
        </p:nvSpPr>
        <p:spPr>
          <a:xfrm>
            <a:off x="3999041" y="5756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BC435C-0E1A-4669-A83D-A889BF1A1E49}"/>
              </a:ext>
            </a:extLst>
          </p:cNvPr>
          <p:cNvGrpSpPr/>
          <p:nvPr/>
        </p:nvGrpSpPr>
        <p:grpSpPr>
          <a:xfrm>
            <a:off x="3340274" y="6487743"/>
            <a:ext cx="1076766" cy="493030"/>
            <a:chOff x="2017160" y="4286298"/>
            <a:chExt cx="1076766" cy="493030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593106A-6D70-4947-9673-6521F00E1D63}"/>
                </a:ext>
              </a:extLst>
            </p:cNvPr>
            <p:cNvSpPr/>
            <p:nvPr/>
          </p:nvSpPr>
          <p:spPr>
            <a:xfrm>
              <a:off x="2589101" y="428629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83A94C4-98E1-4A61-B2AC-7106C01CDFD6}"/>
                </a:ext>
              </a:extLst>
            </p:cNvPr>
            <p:cNvSpPr/>
            <p:nvPr/>
          </p:nvSpPr>
          <p:spPr>
            <a:xfrm>
              <a:off x="2650369" y="434965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5ECD8D2D-043E-4910-991C-62AACEEBA94B}"/>
                </a:ext>
              </a:extLst>
            </p:cNvPr>
            <p:cNvSpPr/>
            <p:nvPr/>
          </p:nvSpPr>
          <p:spPr>
            <a:xfrm>
              <a:off x="2017160" y="428629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F6EA7-B483-4B71-BC04-AEFD486ACC64}"/>
                </a:ext>
              </a:extLst>
            </p:cNvPr>
            <p:cNvSpPr/>
            <p:nvPr/>
          </p:nvSpPr>
          <p:spPr>
            <a:xfrm>
              <a:off x="2078428" y="434965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97FC271-5208-4E45-AF72-ABAA6C1C142B}"/>
              </a:ext>
            </a:extLst>
          </p:cNvPr>
          <p:cNvSpPr/>
          <p:nvPr/>
        </p:nvSpPr>
        <p:spPr>
          <a:xfrm>
            <a:off x="2042306" y="624285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1E27842D-CDCD-49C7-9DDE-D092611772A8}"/>
              </a:ext>
            </a:extLst>
          </p:cNvPr>
          <p:cNvSpPr/>
          <p:nvPr/>
        </p:nvSpPr>
        <p:spPr>
          <a:xfrm>
            <a:off x="3164236" y="623632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E0128FFA-4E6D-4C60-9140-F9D81E948B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007998" y="6626718"/>
            <a:ext cx="326822" cy="269946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9D5C58-4F22-4683-9246-F239459E8C57}"/>
              </a:ext>
            </a:extLst>
          </p:cNvPr>
          <p:cNvSpPr/>
          <p:nvPr/>
        </p:nvSpPr>
        <p:spPr>
          <a:xfrm>
            <a:off x="1947152" y="3348146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D114F56-ABF3-4A40-ACCD-C686B043B4E2}"/>
              </a:ext>
            </a:extLst>
          </p:cNvPr>
          <p:cNvSpPr/>
          <p:nvPr/>
        </p:nvSpPr>
        <p:spPr>
          <a:xfrm>
            <a:off x="2004460" y="341150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C5F813C-F107-4462-B346-0DE50813629C}"/>
              </a:ext>
            </a:extLst>
          </p:cNvPr>
          <p:cNvSpPr/>
          <p:nvPr/>
        </p:nvSpPr>
        <p:spPr>
          <a:xfrm>
            <a:off x="2685404" y="3348146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81631FE-A82F-4225-9082-C068D3227A14}"/>
              </a:ext>
            </a:extLst>
          </p:cNvPr>
          <p:cNvSpPr/>
          <p:nvPr/>
        </p:nvSpPr>
        <p:spPr>
          <a:xfrm>
            <a:off x="2746672" y="341150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FA5EE32B-2373-4FEA-AE3D-01C6A916B168}"/>
              </a:ext>
            </a:extLst>
          </p:cNvPr>
          <p:cNvSpPr/>
          <p:nvPr/>
        </p:nvSpPr>
        <p:spPr>
          <a:xfrm>
            <a:off x="3380245" y="334814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5F2CE19-3FBC-4F41-94E2-DD1B58A3DF06}"/>
              </a:ext>
            </a:extLst>
          </p:cNvPr>
          <p:cNvSpPr/>
          <p:nvPr/>
        </p:nvSpPr>
        <p:spPr>
          <a:xfrm>
            <a:off x="3442145" y="4633410"/>
            <a:ext cx="440238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85C620E-F406-451C-B38C-A97F214ADF50}"/>
              </a:ext>
            </a:extLst>
          </p:cNvPr>
          <p:cNvSpPr/>
          <p:nvPr/>
        </p:nvSpPr>
        <p:spPr>
          <a:xfrm>
            <a:off x="3492792" y="4665579"/>
            <a:ext cx="349434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장비전승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036A955-D14A-4CAD-8C7C-293EE45FB8E2}"/>
              </a:ext>
            </a:extLst>
          </p:cNvPr>
          <p:cNvSpPr/>
          <p:nvPr/>
        </p:nvSpPr>
        <p:spPr>
          <a:xfrm>
            <a:off x="4007004" y="4632856"/>
            <a:ext cx="440238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CA77A5F-6F6C-42BF-AE94-84EC93B7022F}"/>
              </a:ext>
            </a:extLst>
          </p:cNvPr>
          <p:cNvSpPr/>
          <p:nvPr/>
        </p:nvSpPr>
        <p:spPr>
          <a:xfrm>
            <a:off x="4057651" y="4665025"/>
            <a:ext cx="349434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F17FB78-10B9-41C7-B414-C4B63BA66291}"/>
              </a:ext>
            </a:extLst>
          </p:cNvPr>
          <p:cNvSpPr/>
          <p:nvPr/>
        </p:nvSpPr>
        <p:spPr>
          <a:xfrm>
            <a:off x="3995301" y="341150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9FBE360-CA76-4391-ACCD-7385F4BE6FA5}"/>
              </a:ext>
            </a:extLst>
          </p:cNvPr>
          <p:cNvSpPr/>
          <p:nvPr/>
        </p:nvSpPr>
        <p:spPr>
          <a:xfrm>
            <a:off x="3454522" y="341150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FFDEB21-273E-4903-920A-3C446C29E07E}"/>
              </a:ext>
            </a:extLst>
          </p:cNvPr>
          <p:cNvSpPr/>
          <p:nvPr/>
        </p:nvSpPr>
        <p:spPr>
          <a:xfrm>
            <a:off x="1880240" y="3946641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92F9B989-A877-4BBE-A7FF-A9A45A6286B9}"/>
              </a:ext>
            </a:extLst>
          </p:cNvPr>
          <p:cNvSpPr/>
          <p:nvPr/>
        </p:nvSpPr>
        <p:spPr>
          <a:xfrm>
            <a:off x="2618627" y="3946641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156" name="모서리가 둥근 사각형 설명선 15">
            <a:extLst>
              <a:ext uri="{FF2B5EF4-FFF2-40B4-BE49-F238E27FC236}">
                <a16:creationId xmlns:a16="http://schemas.microsoft.com/office/drawing/2014/main" id="{3C8140A6-DC52-4208-8620-BC4DC6A55B34}"/>
              </a:ext>
            </a:extLst>
          </p:cNvPr>
          <p:cNvSpPr/>
          <p:nvPr/>
        </p:nvSpPr>
        <p:spPr>
          <a:xfrm>
            <a:off x="3430047" y="390855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3222E1EB-1552-4B04-8DF9-E8AB25438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42" y="3433835"/>
            <a:ext cx="411756" cy="411756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1BBE6C-3F0A-4260-9717-90285491457F}"/>
              </a:ext>
            </a:extLst>
          </p:cNvPr>
          <p:cNvSpPr/>
          <p:nvPr/>
        </p:nvSpPr>
        <p:spPr>
          <a:xfrm>
            <a:off x="3499319" y="445571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</p:spTree>
    <p:extLst>
      <p:ext uri="{BB962C8B-B14F-4D97-AF65-F5344CB8AC3E}">
        <p14:creationId xmlns:p14="http://schemas.microsoft.com/office/powerpoint/2010/main" val="233252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64EF9-3C53-46E6-861A-DAB438B8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Google Shape;564;p47">
            <a:extLst>
              <a:ext uri="{FF2B5EF4-FFF2-40B4-BE49-F238E27FC236}">
                <a16:creationId xmlns:a16="http://schemas.microsoft.com/office/drawing/2014/main" id="{B763F0C0-D4B6-4C77-85F3-6C5EC3B5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872578"/>
              </p:ext>
            </p:extLst>
          </p:nvPr>
        </p:nvGraphicFramePr>
        <p:xfrm>
          <a:off x="434753" y="1434423"/>
          <a:ext cx="6785198" cy="400342"/>
        </p:xfrm>
        <a:graphic>
          <a:graphicData uri="http://schemas.openxmlformats.org/drawingml/2006/table">
            <a:tbl>
              <a:tblPr/>
              <a:tblGrid>
                <a:gridCol w="676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결과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캐릭터가 유저의 플레이 도중 사망한 경우 또는 던전을 클리어 한 경우 등장하는 결과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551;p46">
            <a:extLst>
              <a:ext uri="{FF2B5EF4-FFF2-40B4-BE49-F238E27FC236}">
                <a16:creationId xmlns:a16="http://schemas.microsoft.com/office/drawing/2014/main" id="{61D90980-FCC8-44FB-B62B-47FF0135AA86}"/>
              </a:ext>
            </a:extLst>
          </p:cNvPr>
          <p:cNvGraphicFramePr/>
          <p:nvPr/>
        </p:nvGraphicFramePr>
        <p:xfrm>
          <a:off x="7354183" y="1903668"/>
          <a:ext cx="4390288" cy="4615319"/>
        </p:xfrm>
        <a:graphic>
          <a:graphicData uri="http://schemas.openxmlformats.org/drawingml/2006/table">
            <a:tbl>
              <a:tblPr/>
              <a:tblGrid>
                <a:gridCol w="414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31">
                  <a:extLst>
                    <a:ext uri="{9D8B030D-6E8A-4147-A177-3AD203B41FA5}">
                      <a16:colId xmlns:a16="http://schemas.microsoft.com/office/drawing/2014/main" val="2143239615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종료 버튼이 함께 있는 팝업 창</a:t>
                      </a:r>
                      <a:endParaRPr lang="en-US" altLang="ko-KR" sz="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유저의 제스처에 속도에 따라 팝업창이 등장하도록 구현 </a:t>
                      </a:r>
                      <a:r>
                        <a:rPr lang="en-US" altLang="ko-KR" sz="700" dirty="0"/>
                        <a:t>( </a:t>
                      </a:r>
                      <a:r>
                        <a:rPr lang="ko-KR" altLang="en-US" sz="700" dirty="0" err="1"/>
                        <a:t>스와이프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</a:t>
                      </a:r>
                      <a:r>
                        <a:rPr lang="ko-KR" altLang="en-US" sz="700" dirty="0"/>
                        <a:t> 빠른 속도로 등장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슬라이드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유저의 손가락 이동 속도에 맞춰 함께 등장</a:t>
                      </a:r>
                      <a:r>
                        <a:rPr lang="en-US" altLang="ko-KR" sz="700" dirty="0"/>
                        <a:t>)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현재 출력 중인 팝업 창을 창 밖을 터치할 경우 닫을 수 있음을 알려주는 텍스트 설명이 출력 되는 자리</a:t>
                      </a: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게임의 소리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데이터 백업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게임 내 편의 기능을 한 곳에 묶어 놓은 설정을 톱니바퀴 모양의 이미지로 기능을 유추할 수 있도록 전달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/>
                        <a:t>종료를 의미하는 </a:t>
                      </a:r>
                      <a:r>
                        <a:rPr lang="en-US" altLang="ko-KR" sz="700" dirty="0"/>
                        <a:t>POWER OFF </a:t>
                      </a:r>
                      <a:r>
                        <a:rPr lang="ko-KR" altLang="en-US" sz="700" dirty="0"/>
                        <a:t>이미지를 사용해 종료 기능을 수행하는 버튼임을 유저에게 알림</a:t>
                      </a:r>
                      <a:endParaRPr lang="en-US" sz="700" dirty="0"/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좌측으로 </a:t>
                      </a:r>
                      <a:r>
                        <a:rPr lang="ko-KR" altLang="en-US" sz="700" dirty="0" err="1">
                          <a:solidFill>
                            <a:srgbClr val="000000"/>
                          </a:solidFill>
                        </a:rPr>
                        <a:t>스와이프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또는 슬라이드</a:t>
                      </a:r>
                      <a:r>
                        <a:rPr lang="en-US" altLang="ko-KR" sz="70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했을 때 해당 팝업창을 닫을 수 있음을 의미하는 화살표 이미지 출력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700" dirty="0">
                          <a:solidFill>
                            <a:srgbClr val="000000"/>
                          </a:solidFill>
                        </a:rPr>
                        <a:t>게임 종료 여부를 한번 더 물어봐서 조작의 실수를 만회할 기회를 유저에게 줌</a:t>
                      </a: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86217424"/>
                  </a:ext>
                </a:extLst>
              </a:tr>
              <a:tr h="2247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6849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팝업창이 등장하면 뒤 배경의 터치를 제한하고 화면 처리를 흐리게 만든다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밖을 터치하면 팝업창이 닫힘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(x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버튼이 필요 없어짐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팝업 창이 등장해야 하는 경우 기존의 팝업창을 종료하고 화면 중앙에 등장하는 방식으로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2C316E-FDED-4F57-8961-C61C07465591}"/>
              </a:ext>
            </a:extLst>
          </p:cNvPr>
          <p:cNvSpPr/>
          <p:nvPr/>
        </p:nvSpPr>
        <p:spPr>
          <a:xfrm>
            <a:off x="1481464" y="2398014"/>
            <a:ext cx="5738487" cy="32240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52204D0-5EAA-4E69-A881-5D4930AAE3D8}"/>
              </a:ext>
            </a:extLst>
          </p:cNvPr>
          <p:cNvSpPr/>
          <p:nvPr/>
        </p:nvSpPr>
        <p:spPr>
          <a:xfrm>
            <a:off x="3577887" y="2638825"/>
            <a:ext cx="1545640" cy="4058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오버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4E0209-C1FB-45FD-B447-6F5995C3F34B}"/>
              </a:ext>
            </a:extLst>
          </p:cNvPr>
          <p:cNvSpPr/>
          <p:nvPr/>
        </p:nvSpPr>
        <p:spPr>
          <a:xfrm>
            <a:off x="2032247" y="3265364"/>
            <a:ext cx="2139150" cy="167120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게임의 진행 정도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75B789-8D97-4553-BB8A-82876F0CD8B8}"/>
              </a:ext>
            </a:extLst>
          </p:cNvPr>
          <p:cNvSpPr/>
          <p:nvPr/>
        </p:nvSpPr>
        <p:spPr>
          <a:xfrm>
            <a:off x="4530017" y="3265364"/>
            <a:ext cx="2139150" cy="167120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보상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16A6B9-3840-4588-AD91-EB801E517858}"/>
              </a:ext>
            </a:extLst>
          </p:cNvPr>
          <p:cNvSpPr/>
          <p:nvPr/>
        </p:nvSpPr>
        <p:spPr>
          <a:xfrm>
            <a:off x="3577887" y="5157260"/>
            <a:ext cx="1545640" cy="3249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안내문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ABE8660-D3F7-45D6-A0EB-D29422B2BE82}"/>
              </a:ext>
            </a:extLst>
          </p:cNvPr>
          <p:cNvGrpSpPr/>
          <p:nvPr/>
        </p:nvGrpSpPr>
        <p:grpSpPr>
          <a:xfrm>
            <a:off x="496395" y="2393015"/>
            <a:ext cx="868570" cy="1559860"/>
            <a:chOff x="386879" y="1950920"/>
            <a:chExt cx="868570" cy="155986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34FD4A-7358-428C-9C0C-BF7F2F6288BD}"/>
                </a:ext>
              </a:extLst>
            </p:cNvPr>
            <p:cNvSpPr/>
            <p:nvPr/>
          </p:nvSpPr>
          <p:spPr>
            <a:xfrm>
              <a:off x="427121" y="2417662"/>
              <a:ext cx="788086" cy="2302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Scene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9" name="모서리가 둥근 사각형 설명선 15">
              <a:extLst>
                <a:ext uri="{FF2B5EF4-FFF2-40B4-BE49-F238E27FC236}">
                  <a16:creationId xmlns:a16="http://schemas.microsoft.com/office/drawing/2014/main" id="{44B2CA15-7DD8-46B8-8FCF-58A203BED13F}"/>
                </a:ext>
              </a:extLst>
            </p:cNvPr>
            <p:cNvSpPr/>
            <p:nvPr/>
          </p:nvSpPr>
          <p:spPr>
            <a:xfrm>
              <a:off x="478530" y="3053751"/>
              <a:ext cx="685268" cy="230220"/>
            </a:xfrm>
            <a:prstGeom prst="wedgeRoundRectCallout">
              <a:avLst>
                <a:gd name="adj1" fmla="val -33156"/>
                <a:gd name="adj2" fmla="val 86233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툴팁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EE1E2DC-1542-4DD4-8765-1622BB529776}"/>
                </a:ext>
              </a:extLst>
            </p:cNvPr>
            <p:cNvSpPr/>
            <p:nvPr/>
          </p:nvSpPr>
          <p:spPr>
            <a:xfrm>
              <a:off x="433223" y="2748966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텍스트 필드</a:t>
              </a:r>
            </a:p>
          </p:txBody>
        </p:sp>
        <p:sp>
          <p:nvSpPr>
            <p:cNvPr id="64" name="모서리가 둥근 직사각형 23">
              <a:extLst>
                <a:ext uri="{FF2B5EF4-FFF2-40B4-BE49-F238E27FC236}">
                  <a16:creationId xmlns:a16="http://schemas.microsoft.com/office/drawing/2014/main" id="{A3AC11AD-3521-4B5C-912A-A889F799B681}"/>
                </a:ext>
              </a:extLst>
            </p:cNvPr>
            <p:cNvSpPr/>
            <p:nvPr/>
          </p:nvSpPr>
          <p:spPr>
            <a:xfrm>
              <a:off x="386879" y="1950920"/>
              <a:ext cx="868570" cy="1559860"/>
            </a:xfrm>
            <a:prstGeom prst="roundRect">
              <a:avLst>
                <a:gd name="adj" fmla="val 2125"/>
              </a:avLst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5B28F0-F589-4AE4-8095-89F9D1B4826C}"/>
                </a:ext>
              </a:extLst>
            </p:cNvPr>
            <p:cNvSpPr/>
            <p:nvPr/>
          </p:nvSpPr>
          <p:spPr>
            <a:xfrm>
              <a:off x="419394" y="2053150"/>
              <a:ext cx="803541" cy="256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도형 설명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: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3067209"/>
              </p:ext>
            </p:extLst>
          </p:nvPr>
        </p:nvGraphicFramePr>
        <p:xfrm>
          <a:off x="5167223" y="1415702"/>
          <a:ext cx="6420928" cy="500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39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5264989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94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50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86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57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2585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게임의 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랜덤으로 배치되는 던전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반복적인 플레이의 지루함 일부 상쇠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dirty="0"/>
                        <a:t>2D </a:t>
                      </a:r>
                      <a:r>
                        <a:rPr lang="ko-KR" altLang="en-US" sz="1100" dirty="0"/>
                        <a:t>탑 뷰 시점의 아기자기한 도트 그래픽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각각의 특색 있는 캐릭터와 무기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캐릭터가 사망하면 소량의 보상과 함께 초기화 되는 게임 진행 정보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손해를 최소화 하기 위한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손실 회피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보상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를 적절히 활용</a:t>
                      </a:r>
                      <a:endParaRPr lang="en-US" altLang="ko-KR" sz="11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/>
                        <a:t>이후 플레이의 이전의 실수를 만회하려는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대안적 세계 구축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을 위한 리플레이를 유도</a:t>
                      </a:r>
                      <a:endParaRPr lang="en-US" altLang="ko-KR" sz="1100" b="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57096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873194"/>
            <a:ext cx="4267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-11715218" y="982517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-9303197" y="2488246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-10804086" y="11512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-8712728" y="12838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-7802323" y="11603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-9752305" y="12838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-11660952" y="99339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-11715219" y="0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-11715219" y="2489370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-6160301" y="21516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-3261885" y="82858"/>
            <a:ext cx="2477841" cy="12303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-10402173" y="59110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-8772037" y="59110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-3122472" y="1863587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-4208897" y="741480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-4216855" y="10014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-1800716" y="13772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-6014581" y="444379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-9614087" y="706232"/>
            <a:ext cx="84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-7983951" y="706232"/>
            <a:ext cx="1823650" cy="1151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-3491773" y="843344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-3201687" y="90962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-3201687" y="110158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-3789661" y="235238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-1012648" y="798696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-1109209" y="1296124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-6014581" y="1038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-4182988" y="1355734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-10854354" y="1044119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-2435694" y="99972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-1599315" y="10646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-6101490" y="1297598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-5133086" y="1297598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-5786259" y="950020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-5084647" y="950020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-5652483" y="1174000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-4817476" y="1183938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-10854354" y="1051669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-6158832" y="1278984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-11505275" y="3600054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-8917893" y="2794081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-11500633" y="2526110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-7542071" y="1418252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-8371776" y="215573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-10741323" y="2155737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-9369663" y="328145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-8198956" y="2240198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-7973315" y="2128766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-8661461" y="3439085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-8855274" y="2811075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-6883034" y="2817773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-7272585" y="3371580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-8404087" y="4198002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-8412468" y="3619569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-7560360" y="3625570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-7834036" y="2890484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-8470294" y="2913555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-6145336" y="1874297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-6824947" y="821354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-3462450" y="259957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-3402077" y="3201450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-6388263" y="2750631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-5598795" y="1193602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-8921279" y="185629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-9709182" y="336468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-9723698" y="4435517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-9456137" y="2013496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-9536362" y="3449142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-9550878" y="3357465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-11444875" y="441216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-11411999" y="3392873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-11500633" y="3053765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-11412000" y="1739598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-4296091" y="3091427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-3517918" y="2498365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-2825861" y="2127490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-6074742" y="2305373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-6039307" y="195364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-11689242" y="1047683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-3192032" y="3527554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-3287000" y="324034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-3090480" y="1870464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-11501939" y="2759416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-9998477" y="2759416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-3976243" y="2573209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1F092A-3A69-4C72-8EDA-3B123FBC70D0}"/>
              </a:ext>
            </a:extLst>
          </p:cNvPr>
          <p:cNvSpPr/>
          <p:nvPr/>
        </p:nvSpPr>
        <p:spPr>
          <a:xfrm>
            <a:off x="732135" y="27321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조작 버튼 위치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0605209"/>
              </p:ext>
            </p:extLst>
          </p:nvPr>
        </p:nvGraphicFramePr>
        <p:xfrm>
          <a:off x="5244859" y="1218289"/>
          <a:ext cx="6547449" cy="270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01194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2897987" y="4525363"/>
            <a:ext cx="877050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F74717-F958-4FF9-8380-ABDDBD10BED2}"/>
              </a:ext>
            </a:extLst>
          </p:cNvPr>
          <p:cNvGrpSpPr/>
          <p:nvPr/>
        </p:nvGrpSpPr>
        <p:grpSpPr>
          <a:xfrm>
            <a:off x="4600887" y="2787651"/>
            <a:ext cx="402876" cy="932066"/>
            <a:chOff x="4600887" y="2787651"/>
            <a:chExt cx="402876" cy="9320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9FA0BA2-B3FC-4707-A3C5-0FAFA12F7CC2}"/>
                </a:ext>
              </a:extLst>
            </p:cNvPr>
            <p:cNvSpPr/>
            <p:nvPr/>
          </p:nvSpPr>
          <p:spPr>
            <a:xfrm>
              <a:off x="4613971" y="2787651"/>
              <a:ext cx="389792" cy="93206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C090BB3-94B3-4E5E-8844-9B14A91C6401}"/>
                </a:ext>
              </a:extLst>
            </p:cNvPr>
            <p:cNvSpPr/>
            <p:nvPr/>
          </p:nvSpPr>
          <p:spPr>
            <a:xfrm>
              <a:off x="4600887" y="2787715"/>
              <a:ext cx="241854" cy="204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2897987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029033-2D18-4610-9D32-C20B25ED43A8}"/>
              </a:ext>
            </a:extLst>
          </p:cNvPr>
          <p:cNvSpPr/>
          <p:nvPr/>
        </p:nvSpPr>
        <p:spPr>
          <a:xfrm>
            <a:off x="3689350" y="518160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44860" y="4457976"/>
            <a:ext cx="3697440" cy="18479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99C6E-4D66-469D-AFE1-62C7AC930E17}"/>
              </a:ext>
            </a:extLst>
          </p:cNvPr>
          <p:cNvSpPr/>
          <p:nvPr/>
        </p:nvSpPr>
        <p:spPr>
          <a:xfrm>
            <a:off x="5258462" y="4505285"/>
            <a:ext cx="1431898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커스터마이즈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BB184-172A-474A-8910-B84FFE3C7F4E}"/>
              </a:ext>
            </a:extLst>
          </p:cNvPr>
          <p:cNvSpPr txBox="1"/>
          <p:nvPr/>
        </p:nvSpPr>
        <p:spPr>
          <a:xfrm>
            <a:off x="9015263" y="4886647"/>
            <a:ext cx="2777045" cy="9905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조작하는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옮겨 놓을 수 있도록 만들어 두었음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</a:t>
            </a:r>
            <a:r>
              <a:rPr lang="en-US" altLang="ko-KR" sz="1000" dirty="0"/>
              <a:t>Ui </a:t>
            </a:r>
            <a:r>
              <a:rPr lang="ko-KR" altLang="en-US" sz="1000" dirty="0"/>
              <a:t>를 옮겨 자신에 맞는 조작 방식을 찾을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AAD5448A-0D05-4FB5-B78B-ACB3AECF4CD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7377631" y="1437258"/>
            <a:ext cx="4368599" cy="21764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8D7C66-6832-4137-8363-212BF5D92200}"/>
              </a:ext>
            </a:extLst>
          </p:cNvPr>
          <p:cNvSpPr/>
          <p:nvPr/>
        </p:nvSpPr>
        <p:spPr>
          <a:xfrm>
            <a:off x="7406033" y="2579298"/>
            <a:ext cx="4354921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783838" y="1437258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6F167C-1E16-43FB-B438-8782ECF5DA77}"/>
              </a:ext>
            </a:extLst>
          </p:cNvPr>
          <p:cNvSpPr/>
          <p:nvPr/>
        </p:nvSpPr>
        <p:spPr>
          <a:xfrm>
            <a:off x="2783838" y="25792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2878281" y="3127469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6427544" y="3092273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6427544" y="272635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6051505" y="1580925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2878281" y="31274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6051505" y="158092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6427543" y="272635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6437932" y="308674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15BD-50F3-4766-8804-577A4369D343}"/>
              </a:ext>
            </a:extLst>
          </p:cNvPr>
          <p:cNvSpPr/>
          <p:nvPr/>
        </p:nvSpPr>
        <p:spPr>
          <a:xfrm>
            <a:off x="10389841" y="1805271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4CC5B-EE80-4DB5-934E-0C4F1BD72F1F}"/>
              </a:ext>
            </a:extLst>
          </p:cNvPr>
          <p:cNvSpPr/>
          <p:nvPr/>
        </p:nvSpPr>
        <p:spPr>
          <a:xfrm>
            <a:off x="7392355" y="1711551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FC438D-11E6-4DE4-AC96-95B982378590}"/>
              </a:ext>
            </a:extLst>
          </p:cNvPr>
          <p:cNvSpPr/>
          <p:nvPr/>
        </p:nvSpPr>
        <p:spPr>
          <a:xfrm>
            <a:off x="8958194" y="2790126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A159A-4A7E-400E-B1E1-FF63F8CD3190}"/>
              </a:ext>
            </a:extLst>
          </p:cNvPr>
          <p:cNvSpPr/>
          <p:nvPr/>
        </p:nvSpPr>
        <p:spPr>
          <a:xfrm>
            <a:off x="9080115" y="3164666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9173F8-FD2E-42AB-8754-A5B37164CD8B}"/>
              </a:ext>
            </a:extLst>
          </p:cNvPr>
          <p:cNvSpPr/>
          <p:nvPr/>
        </p:nvSpPr>
        <p:spPr>
          <a:xfrm>
            <a:off x="7392356" y="3175282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58D92-6188-400F-B510-D6EED033805A}"/>
              </a:ext>
            </a:extLst>
          </p:cNvPr>
          <p:cNvSpPr/>
          <p:nvPr/>
        </p:nvSpPr>
        <p:spPr>
          <a:xfrm>
            <a:off x="10999129" y="3072935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EEA0D1-5873-4616-A452-30B5260EE11F}"/>
              </a:ext>
            </a:extLst>
          </p:cNvPr>
          <p:cNvSpPr/>
          <p:nvPr/>
        </p:nvSpPr>
        <p:spPr>
          <a:xfrm>
            <a:off x="7392355" y="17115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86862F-C3CC-4177-A4A2-D288F3B1035D}"/>
              </a:ext>
            </a:extLst>
          </p:cNvPr>
          <p:cNvSpPr/>
          <p:nvPr/>
        </p:nvSpPr>
        <p:spPr>
          <a:xfrm>
            <a:off x="7392355" y="314661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AE39F5-C41E-4900-B512-6D60AC4F6713}"/>
              </a:ext>
            </a:extLst>
          </p:cNvPr>
          <p:cNvSpPr/>
          <p:nvPr/>
        </p:nvSpPr>
        <p:spPr>
          <a:xfrm>
            <a:off x="10389841" y="180791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70B9A3-1721-4622-8295-118374DDA614}"/>
              </a:ext>
            </a:extLst>
          </p:cNvPr>
          <p:cNvSpPr/>
          <p:nvPr/>
        </p:nvSpPr>
        <p:spPr>
          <a:xfrm>
            <a:off x="11003756" y="30729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FBFB2C-BAEA-4866-BB8F-A3095E370673}"/>
              </a:ext>
            </a:extLst>
          </p:cNvPr>
          <p:cNvSpPr/>
          <p:nvPr/>
        </p:nvSpPr>
        <p:spPr>
          <a:xfrm>
            <a:off x="8984079" y="27822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29F19-6A62-44A8-93D4-4CB75E0C6FED}"/>
              </a:ext>
            </a:extLst>
          </p:cNvPr>
          <p:cNvSpPr/>
          <p:nvPr/>
        </p:nvSpPr>
        <p:spPr>
          <a:xfrm>
            <a:off x="9080115" y="317486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C126F3-3705-4A1B-B6AF-A1C84F336101}"/>
              </a:ext>
            </a:extLst>
          </p:cNvPr>
          <p:cNvSpPr/>
          <p:nvPr/>
        </p:nvSpPr>
        <p:spPr>
          <a:xfrm>
            <a:off x="446920" y="1437258"/>
            <a:ext cx="2180512" cy="2176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가로 플랫폼 특성상 유저의 손가락이 화면 상단으로 올라가기 매우 불편함으로 대부분의 버튼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들은 화면 하단에 배치되고 있음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A6385FD-D55E-4CCA-A7F2-72E3BFA68E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2039997"/>
              </p:ext>
            </p:extLst>
          </p:nvPr>
        </p:nvGraphicFramePr>
        <p:xfrm>
          <a:off x="461646" y="3724228"/>
          <a:ext cx="11299308" cy="255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29">
                  <a:extLst>
                    <a:ext uri="{9D8B030D-6E8A-4147-A177-3AD203B41FA5}">
                      <a16:colId xmlns:a16="http://schemas.microsoft.com/office/drawing/2014/main" val="18747526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5877791"/>
                    </a:ext>
                  </a:extLst>
                </a:gridCol>
                <a:gridCol w="3096883">
                  <a:extLst>
                    <a:ext uri="{9D8B030D-6E8A-4147-A177-3AD203B41FA5}">
                      <a16:colId xmlns:a16="http://schemas.microsoft.com/office/drawing/2014/main" val="1019561172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3100607876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1804049147"/>
                    </a:ext>
                  </a:extLst>
                </a:gridCol>
                <a:gridCol w="5023724">
                  <a:extLst>
                    <a:ext uri="{9D8B030D-6E8A-4147-A177-3AD203B41FA5}">
                      <a16:colId xmlns:a16="http://schemas.microsoft.com/office/drawing/2014/main" val="51977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4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55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5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60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E4D08A-F72D-464C-BD26-9A02794EA7F5}"/>
              </a:ext>
            </a:extLst>
          </p:cNvPr>
          <p:cNvSpPr/>
          <p:nvPr/>
        </p:nvSpPr>
        <p:spPr>
          <a:xfrm>
            <a:off x="539771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FB60EC-C4DB-4EE3-9BD2-0016160D44D3}"/>
              </a:ext>
            </a:extLst>
          </p:cNvPr>
          <p:cNvSpPr/>
          <p:nvPr/>
        </p:nvSpPr>
        <p:spPr>
          <a:xfrm>
            <a:off x="3659578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582722" y="2913375"/>
            <a:ext cx="465404" cy="4711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119731" y="2375214"/>
            <a:ext cx="595143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162902" y="1447542"/>
            <a:ext cx="980473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175448" y="1438532"/>
            <a:ext cx="492232" cy="2475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1C034-56DC-48F6-AF80-75EEE58EC8B3}"/>
              </a:ext>
            </a:extLst>
          </p:cNvPr>
          <p:cNvSpPr/>
          <p:nvPr/>
        </p:nvSpPr>
        <p:spPr>
          <a:xfrm>
            <a:off x="1048181" y="259889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624E0B-FBDD-4A1C-8C48-294F2B44D8E3}"/>
              </a:ext>
            </a:extLst>
          </p:cNvPr>
          <p:cNvSpPr/>
          <p:nvPr/>
        </p:nvSpPr>
        <p:spPr>
          <a:xfrm>
            <a:off x="4063366" y="293487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B484C-87ED-4C62-8EF4-26227E526670}"/>
              </a:ext>
            </a:extLst>
          </p:cNvPr>
          <p:cNvSpPr/>
          <p:nvPr/>
        </p:nvSpPr>
        <p:spPr>
          <a:xfrm>
            <a:off x="3572213" y="291337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42C6A1-168A-4766-974F-1568F59DAD1C}"/>
              </a:ext>
            </a:extLst>
          </p:cNvPr>
          <p:cNvSpPr/>
          <p:nvPr/>
        </p:nvSpPr>
        <p:spPr>
          <a:xfrm>
            <a:off x="4124554" y="237651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EB8DF-4D93-4281-93C3-9CFE89680351}"/>
              </a:ext>
            </a:extLst>
          </p:cNvPr>
          <p:cNvSpPr/>
          <p:nvPr/>
        </p:nvSpPr>
        <p:spPr>
          <a:xfrm>
            <a:off x="3162902" y="145121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F8549-1C4A-470A-A430-043929840561}"/>
              </a:ext>
            </a:extLst>
          </p:cNvPr>
          <p:cNvSpPr/>
          <p:nvPr/>
        </p:nvSpPr>
        <p:spPr>
          <a:xfrm>
            <a:off x="629080" y="1393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3DD8E8-2B52-4F88-94D8-D30338FFA8A5}"/>
              </a:ext>
            </a:extLst>
          </p:cNvPr>
          <p:cNvSpPr/>
          <p:nvPr/>
        </p:nvSpPr>
        <p:spPr>
          <a:xfrm>
            <a:off x="4175448" y="14385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6472</TotalTime>
  <Words>7042</Words>
  <Application>Microsoft Office PowerPoint</Application>
  <PresentationFormat>와이드스크린</PresentationFormat>
  <Paragraphs>1735</Paragraphs>
  <Slides>45</Slides>
  <Notes>0</Notes>
  <HiddenSlides>12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Gill Sans</vt:lpstr>
      <vt:lpstr>나눔고딕</vt:lpstr>
      <vt:lpstr>돋움</vt:lpstr>
      <vt:lpstr>맑은 고딕</vt:lpstr>
      <vt:lpstr>맑은 고딕</vt:lpstr>
      <vt:lpstr>Arial</vt:lpstr>
      <vt:lpstr>Calibri</vt:lpstr>
      <vt:lpstr>Calibri Light</vt:lpstr>
      <vt:lpstr>Office 테마</vt:lpstr>
      <vt:lpstr>UI_기획서</vt:lpstr>
      <vt:lpstr>버전 관리</vt:lpstr>
      <vt:lpstr>피드백 관리</vt:lpstr>
      <vt:lpstr>간략한 설명</vt:lpstr>
      <vt:lpstr>분석 게임 소개</vt:lpstr>
      <vt:lpstr>전체 씬 분석</vt:lpstr>
      <vt:lpstr>씬 분석 - 게임 시작 화면</vt:lpstr>
      <vt:lpstr>씬 분석 - 캐릭터 선택화면</vt:lpstr>
      <vt:lpstr>씬 분석 - 캐릭터 선택 이후 화면(+전투화면)</vt:lpstr>
      <vt:lpstr>팝업 분석 - 일시 정지 &amp; 설정</vt:lpstr>
      <vt:lpstr>참고 이미지</vt:lpstr>
      <vt:lpstr>PowerPoint 프레젠테이션</vt:lpstr>
      <vt:lpstr>Ui 레이어 구조</vt:lpstr>
      <vt:lpstr>파일 작명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 조종 관련 UI 표현 방식</vt:lpstr>
      <vt:lpstr>분석자료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상인 시스템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394</cp:revision>
  <dcterms:created xsi:type="dcterms:W3CDTF">2019-10-07T05:13:37Z</dcterms:created>
  <dcterms:modified xsi:type="dcterms:W3CDTF">2019-12-01T11:01:39Z</dcterms:modified>
</cp:coreProperties>
</file>